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59" r:id="rId6"/>
    <p:sldId id="260" r:id="rId7"/>
    <p:sldId id="262" r:id="rId8"/>
    <p:sldId id="261" r:id="rId9"/>
    <p:sldId id="263" r:id="rId10"/>
    <p:sldId id="264" r:id="rId11"/>
    <p:sldId id="265" r:id="rId12"/>
    <p:sldId id="267" r:id="rId13"/>
    <p:sldId id="266" r:id="rId14"/>
    <p:sldId id="272" r:id="rId15"/>
    <p:sldId id="277" r:id="rId16"/>
    <p:sldId id="278" r:id="rId17"/>
    <p:sldId id="280" r:id="rId18"/>
    <p:sldId id="279" r:id="rId19"/>
    <p:sldId id="287" r:id="rId20"/>
    <p:sldId id="288" r:id="rId21"/>
    <p:sldId id="285" r:id="rId22"/>
    <p:sldId id="281" r:id="rId23"/>
    <p:sldId id="283" r:id="rId24"/>
    <p:sldId id="295" r:id="rId25"/>
    <p:sldId id="284" r:id="rId26"/>
    <p:sldId id="282" r:id="rId27"/>
    <p:sldId id="270" r:id="rId28"/>
    <p:sldId id="271" r:id="rId29"/>
    <p:sldId id="290" r:id="rId30"/>
    <p:sldId id="273" r:id="rId31"/>
    <p:sldId id="276" r:id="rId32"/>
    <p:sldId id="291" r:id="rId33"/>
    <p:sldId id="292" r:id="rId34"/>
    <p:sldId id="293" r:id="rId35"/>
    <p:sldId id="29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8C80"/>
    <a:srgbClr val="CDC7C1"/>
    <a:srgbClr val="B98963"/>
    <a:srgbClr val="7B4C38"/>
    <a:srgbClr val="B6ACA3"/>
    <a:srgbClr val="A09E89"/>
    <a:srgbClr val="452D29"/>
    <a:srgbClr val="130E0D"/>
    <a:srgbClr val="CCC4BB"/>
    <a:srgbClr val="914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660"/>
  </p:normalViewPr>
  <p:slideViewPr>
    <p:cSldViewPr>
      <p:cViewPr>
        <p:scale>
          <a:sx n="75" d="100"/>
          <a:sy n="75" d="100"/>
        </p:scale>
        <p:origin x="1182"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C933-570A-4C70-BB28-5444E52549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E3C891E-8C4E-4D51-B745-567BFB67D2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B124EA8-D0A1-40D2-80DB-465566154ED2}"/>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5" name="Footer Placeholder 4">
            <a:extLst>
              <a:ext uri="{FF2B5EF4-FFF2-40B4-BE49-F238E27FC236}">
                <a16:creationId xmlns:a16="http://schemas.microsoft.com/office/drawing/2014/main" id="{97DE35BC-6574-4C93-927F-BC0596DA90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42EC76-E89A-42CF-A611-E3B29900A969}"/>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717378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1AA8-DB9B-4C35-BF54-7F0D1C923C3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DD1D79-43E1-4569-91B7-828B1E65D1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D6450F-6EEC-4C7E-AAA9-82DBC2F2E06C}"/>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5" name="Footer Placeholder 4">
            <a:extLst>
              <a:ext uri="{FF2B5EF4-FFF2-40B4-BE49-F238E27FC236}">
                <a16:creationId xmlns:a16="http://schemas.microsoft.com/office/drawing/2014/main" id="{28364855-36F4-4836-8B25-5F6C60D781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5D8BDA-03D5-4023-8552-FC231ED37763}"/>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314130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23663D-3BBB-436F-9476-7D09A54446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FD6B580-6461-4B6D-ADD8-33F29BD00D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6C136C-2DCC-43DA-AFED-19806017ABB2}"/>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5" name="Footer Placeholder 4">
            <a:extLst>
              <a:ext uri="{FF2B5EF4-FFF2-40B4-BE49-F238E27FC236}">
                <a16:creationId xmlns:a16="http://schemas.microsoft.com/office/drawing/2014/main" id="{A5E5CBFE-DF1F-45EE-85A5-75499217BE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23E1E2-8C88-43EF-9498-C9C230CBDAE3}"/>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1770879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8E21-7A76-451E-B9F3-473B6B6EE2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5245243-3E35-4C37-B413-0C682E4332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B5B099-7092-40BC-AB25-B7E91EF7B016}"/>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5" name="Footer Placeholder 4">
            <a:extLst>
              <a:ext uri="{FF2B5EF4-FFF2-40B4-BE49-F238E27FC236}">
                <a16:creationId xmlns:a16="http://schemas.microsoft.com/office/drawing/2014/main" id="{12E759C1-1E80-49D0-A4A9-DAE52D78C6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1E48528-E6C7-4FA2-B858-13D024670C0A}"/>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4012384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1D57-1B02-4032-991C-5A996B455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D87B8CD-79A1-4505-B8E0-5083FE7BA9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E820B1-AA4A-49C2-8D94-43383DFEB48E}"/>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5" name="Footer Placeholder 4">
            <a:extLst>
              <a:ext uri="{FF2B5EF4-FFF2-40B4-BE49-F238E27FC236}">
                <a16:creationId xmlns:a16="http://schemas.microsoft.com/office/drawing/2014/main" id="{D102D5A8-9A8D-4FD1-AFEE-F90986B7AD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639791-BE0C-4720-BCEE-AC9B55F30CF2}"/>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2287102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EABB-F378-40F9-A0E4-38B86F0DAD0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DBA3B4F-82A1-4177-A0FB-7389AB5351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8797EB7-C8D1-4E08-B528-A1D2E95E8F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61F6260-4145-4343-A33F-9E05C31133A7}"/>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6" name="Footer Placeholder 5">
            <a:extLst>
              <a:ext uri="{FF2B5EF4-FFF2-40B4-BE49-F238E27FC236}">
                <a16:creationId xmlns:a16="http://schemas.microsoft.com/office/drawing/2014/main" id="{70ABCBCB-D0A1-492B-8DE9-2B36CD19C4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9015CF-0481-4A0E-A6D5-5A0F642DD590}"/>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3188119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1E92-08C5-41BF-ADD0-80E36012B40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E27C443-1C1B-413F-BDF3-B794EBC850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66230E-6DB9-4424-8BB3-CE0424AE6D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7A85977-9FFE-405E-92D6-8A2D788D9F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D5DF7D-A6F9-4378-97A5-916A4C220A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4830FAD-3990-4B94-86CA-075A3F8CB13E}"/>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8" name="Footer Placeholder 7">
            <a:extLst>
              <a:ext uri="{FF2B5EF4-FFF2-40B4-BE49-F238E27FC236}">
                <a16:creationId xmlns:a16="http://schemas.microsoft.com/office/drawing/2014/main" id="{FFC9BA60-1663-4CB4-AD0E-C9FD3B12E1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8456B4B-8480-422B-AAF8-59ECBA8F03EA}"/>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135356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1834-FBEA-4709-A3BB-06411E1ED7B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83CC3E8-03EF-42AC-B1DE-6880C6883A66}"/>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4" name="Footer Placeholder 3">
            <a:extLst>
              <a:ext uri="{FF2B5EF4-FFF2-40B4-BE49-F238E27FC236}">
                <a16:creationId xmlns:a16="http://schemas.microsoft.com/office/drawing/2014/main" id="{47981EE7-B395-402F-9F2F-D69C814123F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E8FC7A7-80C4-4865-94CB-78A6842791FB}"/>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3545992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21A24-8E8E-4666-B5BB-C1567E9D1701}"/>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3" name="Footer Placeholder 2">
            <a:extLst>
              <a:ext uri="{FF2B5EF4-FFF2-40B4-BE49-F238E27FC236}">
                <a16:creationId xmlns:a16="http://schemas.microsoft.com/office/drawing/2014/main" id="{435D7728-6A2A-4016-B446-C74B8283E63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3B0B0B4-CF88-4B8D-B671-0D825474D41E}"/>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269280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DBD4-40B1-40C7-8B25-F0C208358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744C2A4-DF05-4DF8-B73C-AB37EDB95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AFA8D5C-F0B9-4D65-B593-B46E48FCF7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A3AB3B-11F0-4022-987E-990B01F402FA}"/>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6" name="Footer Placeholder 5">
            <a:extLst>
              <a:ext uri="{FF2B5EF4-FFF2-40B4-BE49-F238E27FC236}">
                <a16:creationId xmlns:a16="http://schemas.microsoft.com/office/drawing/2014/main" id="{E667BCA4-F804-424A-9A60-930CD5DD84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35E128-CEAB-4028-942E-B9D2ED079965}"/>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130241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BA3DE-BCAB-4374-A021-C665D1A340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330E9D-B940-4600-A955-80DD419AB5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B64C903-6758-473D-8B10-27516169A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E96E68-A1D5-453E-BD8E-E3B8DBC9EF6B}"/>
              </a:ext>
            </a:extLst>
          </p:cNvPr>
          <p:cNvSpPr>
            <a:spLocks noGrp="1"/>
          </p:cNvSpPr>
          <p:nvPr>
            <p:ph type="dt" sz="half" idx="10"/>
          </p:nvPr>
        </p:nvSpPr>
        <p:spPr/>
        <p:txBody>
          <a:bodyPr/>
          <a:lstStyle/>
          <a:p>
            <a:fld id="{0C0EDC46-208D-4D37-82F2-9C1BFBBEAB99}" type="datetimeFigureOut">
              <a:rPr lang="en-GB" smtClean="0"/>
              <a:t>31/10/2019</a:t>
            </a:fld>
            <a:endParaRPr lang="en-GB"/>
          </a:p>
        </p:txBody>
      </p:sp>
      <p:sp>
        <p:nvSpPr>
          <p:cNvPr id="6" name="Footer Placeholder 5">
            <a:extLst>
              <a:ext uri="{FF2B5EF4-FFF2-40B4-BE49-F238E27FC236}">
                <a16:creationId xmlns:a16="http://schemas.microsoft.com/office/drawing/2014/main" id="{119308FE-8D5B-497B-AF57-0D5ADB8F95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BEFD66-E0F9-44B1-B1FA-581C98084A48}"/>
              </a:ext>
            </a:extLst>
          </p:cNvPr>
          <p:cNvSpPr>
            <a:spLocks noGrp="1"/>
          </p:cNvSpPr>
          <p:nvPr>
            <p:ph type="sldNum" sz="quarter" idx="12"/>
          </p:nvPr>
        </p:nvSpPr>
        <p:spPr/>
        <p:txBody>
          <a:bodyPr/>
          <a:lstStyle/>
          <a:p>
            <a:fld id="{39AA7381-D38D-4DD0-92B5-6857032A76E5}" type="slidenum">
              <a:rPr lang="en-GB" smtClean="0"/>
              <a:t>‹#›</a:t>
            </a:fld>
            <a:endParaRPr lang="en-GB"/>
          </a:p>
        </p:txBody>
      </p:sp>
    </p:spTree>
    <p:extLst>
      <p:ext uri="{BB962C8B-B14F-4D97-AF65-F5344CB8AC3E}">
        <p14:creationId xmlns:p14="http://schemas.microsoft.com/office/powerpoint/2010/main" val="234664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D7005-62FC-44E3-9A60-202BA8F49F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1108EA-9E36-4BBA-909A-8601B264F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52A787-B7CD-47F3-B085-175FD1C82E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0EDC46-208D-4D37-82F2-9C1BFBBEAB99}" type="datetimeFigureOut">
              <a:rPr lang="en-GB" smtClean="0"/>
              <a:t>31/10/2019</a:t>
            </a:fld>
            <a:endParaRPr lang="en-GB"/>
          </a:p>
        </p:txBody>
      </p:sp>
      <p:sp>
        <p:nvSpPr>
          <p:cNvPr id="5" name="Footer Placeholder 4">
            <a:extLst>
              <a:ext uri="{FF2B5EF4-FFF2-40B4-BE49-F238E27FC236}">
                <a16:creationId xmlns:a16="http://schemas.microsoft.com/office/drawing/2014/main" id="{F5899EDF-A28C-4E96-A68F-E84935393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43564E9-FC6F-47C6-8C29-F81C6482D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AA7381-D38D-4DD0-92B5-6857032A76E5}" type="slidenum">
              <a:rPr lang="en-GB" smtClean="0"/>
              <a:t>‹#›</a:t>
            </a:fld>
            <a:endParaRPr lang="en-GB"/>
          </a:p>
        </p:txBody>
      </p:sp>
    </p:spTree>
    <p:extLst>
      <p:ext uri="{BB962C8B-B14F-4D97-AF65-F5344CB8AC3E}">
        <p14:creationId xmlns:p14="http://schemas.microsoft.com/office/powerpoint/2010/main" val="1818349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5.wdp"/><Relationship Id="rId7"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DD0796A-84E6-4CFC-A34A-3E580518D158}"/>
              </a:ext>
            </a:extLst>
          </p:cNvPr>
          <p:cNvGrpSpPr/>
          <p:nvPr/>
        </p:nvGrpSpPr>
        <p:grpSpPr>
          <a:xfrm>
            <a:off x="335360" y="0"/>
            <a:ext cx="1415245" cy="6858000"/>
            <a:chOff x="1548172" y="-1142463"/>
            <a:chExt cx="1656184" cy="8025543"/>
          </a:xfrm>
        </p:grpSpPr>
        <p:sp>
          <p:nvSpPr>
            <p:cNvPr id="4" name="Rectangle 3">
              <a:extLst>
                <a:ext uri="{FF2B5EF4-FFF2-40B4-BE49-F238E27FC236}">
                  <a16:creationId xmlns:a16="http://schemas.microsoft.com/office/drawing/2014/main" id="{40E29622-999F-43C6-80DD-89BA56B26615}"/>
                </a:ext>
              </a:extLst>
            </p:cNvPr>
            <p:cNvSpPr/>
            <p:nvPr/>
          </p:nvSpPr>
          <p:spPr>
            <a:xfrm>
              <a:off x="1548172" y="6018984"/>
              <a:ext cx="1656184" cy="864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Open Sans" panose="020B0606030504020204" pitchFamily="34" charset="0"/>
                  <a:ea typeface="Open Sans" panose="020B0606030504020204" pitchFamily="34" charset="0"/>
                  <a:cs typeface="Open Sans" panose="020B0606030504020204" pitchFamily="34" charset="0"/>
                </a:rPr>
                <a:t>Ground Floor</a:t>
              </a:r>
            </a:p>
            <a:p>
              <a:pPr algn="ctr"/>
              <a:r>
                <a:rPr lang="en-GB" sz="1050" dirty="0">
                  <a:latin typeface="Open Sans" panose="020B0606030504020204" pitchFamily="34" charset="0"/>
                  <a:ea typeface="Open Sans" panose="020B0606030504020204" pitchFamily="34" charset="0"/>
                  <a:cs typeface="Open Sans" panose="020B0606030504020204" pitchFamily="34" charset="0"/>
                </a:rPr>
                <a:t>Floor 1 only</a:t>
              </a:r>
            </a:p>
          </p:txBody>
        </p:sp>
        <p:sp>
          <p:nvSpPr>
            <p:cNvPr id="5" name="Rectangle 4">
              <a:extLst>
                <a:ext uri="{FF2B5EF4-FFF2-40B4-BE49-F238E27FC236}">
                  <a16:creationId xmlns:a16="http://schemas.microsoft.com/office/drawing/2014/main" id="{EEE6151F-F827-41A6-8AF7-03086BC112E8}"/>
                </a:ext>
              </a:extLst>
            </p:cNvPr>
            <p:cNvSpPr/>
            <p:nvPr/>
          </p:nvSpPr>
          <p:spPr>
            <a:xfrm>
              <a:off x="1548172" y="5045936"/>
              <a:ext cx="1656184" cy="864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Open Sans" panose="020B0606030504020204" pitchFamily="34" charset="0"/>
                  <a:ea typeface="Open Sans" panose="020B0606030504020204" pitchFamily="34" charset="0"/>
                  <a:cs typeface="Open Sans" panose="020B0606030504020204" pitchFamily="34" charset="0"/>
                </a:rPr>
                <a:t>Floor 1</a:t>
              </a:r>
            </a:p>
            <a:p>
              <a:pPr algn="ctr"/>
              <a:r>
                <a:rPr lang="en-GB" sz="1050" dirty="0">
                  <a:latin typeface="Open Sans" panose="020B0606030504020204" pitchFamily="34" charset="0"/>
                  <a:ea typeface="Open Sans" panose="020B0606030504020204" pitchFamily="34" charset="0"/>
                  <a:cs typeface="Open Sans" panose="020B0606030504020204" pitchFamily="34" charset="0"/>
                </a:rPr>
                <a:t>G, 2 &amp; 4</a:t>
              </a:r>
            </a:p>
          </p:txBody>
        </p:sp>
        <p:sp>
          <p:nvSpPr>
            <p:cNvPr id="7" name="Rectangle 6">
              <a:extLst>
                <a:ext uri="{FF2B5EF4-FFF2-40B4-BE49-F238E27FC236}">
                  <a16:creationId xmlns:a16="http://schemas.microsoft.com/office/drawing/2014/main" id="{35793169-1360-4E72-B349-55CE42353BF6}"/>
                </a:ext>
              </a:extLst>
            </p:cNvPr>
            <p:cNvSpPr/>
            <p:nvPr/>
          </p:nvSpPr>
          <p:spPr>
            <a:xfrm>
              <a:off x="1548172" y="4072888"/>
              <a:ext cx="1656184" cy="864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Open Sans" panose="020B0606030504020204" pitchFamily="34" charset="0"/>
                  <a:ea typeface="Open Sans" panose="020B0606030504020204" pitchFamily="34" charset="0"/>
                  <a:cs typeface="Open Sans" panose="020B0606030504020204" pitchFamily="34" charset="0"/>
                </a:rPr>
                <a:t>Floor 2</a:t>
              </a:r>
            </a:p>
            <a:p>
              <a:pPr algn="ctr"/>
              <a:r>
                <a:rPr lang="en-GB" sz="1050" dirty="0">
                  <a:latin typeface="Open Sans" panose="020B0606030504020204" pitchFamily="34" charset="0"/>
                  <a:ea typeface="Open Sans" panose="020B0606030504020204" pitchFamily="34" charset="0"/>
                  <a:cs typeface="Open Sans" panose="020B0606030504020204" pitchFamily="34" charset="0"/>
                </a:rPr>
                <a:t>G, 1 &amp; 4</a:t>
              </a:r>
              <a:endParaRPr lang="en-GB"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1A24678C-28ED-4F70-859C-3BE0B3491804}"/>
                </a:ext>
              </a:extLst>
            </p:cNvPr>
            <p:cNvSpPr/>
            <p:nvPr/>
          </p:nvSpPr>
          <p:spPr>
            <a:xfrm>
              <a:off x="1548172" y="3029818"/>
              <a:ext cx="1656184" cy="864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Open Sans" panose="020B0606030504020204" pitchFamily="34" charset="0"/>
                  <a:ea typeface="Open Sans" panose="020B0606030504020204" pitchFamily="34" charset="0"/>
                  <a:cs typeface="Open Sans" panose="020B0606030504020204" pitchFamily="34" charset="0"/>
                </a:rPr>
                <a:t>Floor 3: Gives key</a:t>
              </a:r>
            </a:p>
            <a:p>
              <a:pPr algn="ctr"/>
              <a:r>
                <a:rPr lang="en-GB" sz="1050" dirty="0">
                  <a:latin typeface="Open Sans" panose="020B0606030504020204" pitchFamily="34" charset="0"/>
                  <a:ea typeface="Open Sans" panose="020B0606030504020204" pitchFamily="34" charset="0"/>
                  <a:cs typeface="Open Sans" panose="020B0606030504020204" pitchFamily="34" charset="0"/>
                </a:rPr>
                <a:t>Up to &amp; including 5</a:t>
              </a:r>
              <a:endParaRPr lang="en-GB" sz="10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169D34AB-5CE3-422E-AA79-51E889F86C08}"/>
                </a:ext>
              </a:extLst>
            </p:cNvPr>
            <p:cNvSpPr/>
            <p:nvPr/>
          </p:nvSpPr>
          <p:spPr>
            <a:xfrm>
              <a:off x="1548172" y="1986748"/>
              <a:ext cx="1656184" cy="864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Open Sans" panose="020B0606030504020204" pitchFamily="34" charset="0"/>
                  <a:ea typeface="Open Sans" panose="020B0606030504020204" pitchFamily="34" charset="0"/>
                  <a:cs typeface="Open Sans" panose="020B0606030504020204" pitchFamily="34" charset="0"/>
                </a:rPr>
                <a:t>Floor 4</a:t>
              </a:r>
            </a:p>
            <a:p>
              <a:pPr algn="ctr"/>
              <a:r>
                <a:rPr lang="en-GB" sz="1050" dirty="0">
                  <a:latin typeface="Open Sans" panose="020B0606030504020204" pitchFamily="34" charset="0"/>
                  <a:ea typeface="Open Sans" panose="020B0606030504020204" pitchFamily="34" charset="0"/>
                  <a:cs typeface="Open Sans" panose="020B0606030504020204" pitchFamily="34" charset="0"/>
                </a:rPr>
                <a:t>Up to &amp; including 5</a:t>
              </a:r>
            </a:p>
          </p:txBody>
        </p:sp>
        <p:sp>
          <p:nvSpPr>
            <p:cNvPr id="14" name="Rectangle 13">
              <a:extLst>
                <a:ext uri="{FF2B5EF4-FFF2-40B4-BE49-F238E27FC236}">
                  <a16:creationId xmlns:a16="http://schemas.microsoft.com/office/drawing/2014/main" id="{70AA1BB5-26B7-4606-8D9B-2D8D7CDE5DA0}"/>
                </a:ext>
              </a:extLst>
            </p:cNvPr>
            <p:cNvSpPr/>
            <p:nvPr/>
          </p:nvSpPr>
          <p:spPr>
            <a:xfrm>
              <a:off x="1548172" y="943678"/>
              <a:ext cx="1656184" cy="864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Open Sans" panose="020B0606030504020204" pitchFamily="34" charset="0"/>
                  <a:ea typeface="Open Sans" panose="020B0606030504020204" pitchFamily="34" charset="0"/>
                  <a:cs typeface="Open Sans" panose="020B0606030504020204" pitchFamily="34" charset="0"/>
                </a:rPr>
                <a:t>Floor 5: Needs Key</a:t>
              </a:r>
            </a:p>
            <a:p>
              <a:pPr algn="ctr"/>
              <a:r>
                <a:rPr lang="en-GB" sz="1050" dirty="0">
                  <a:latin typeface="Open Sans" panose="020B0606030504020204" pitchFamily="34" charset="0"/>
                  <a:ea typeface="Open Sans" panose="020B0606030504020204" pitchFamily="34" charset="0"/>
                  <a:cs typeface="Open Sans" panose="020B0606030504020204" pitchFamily="34" charset="0"/>
                </a:rPr>
                <a:t>All floors</a:t>
              </a:r>
            </a:p>
          </p:txBody>
        </p:sp>
        <p:sp>
          <p:nvSpPr>
            <p:cNvPr id="15" name="Rectangle 14">
              <a:extLst>
                <a:ext uri="{FF2B5EF4-FFF2-40B4-BE49-F238E27FC236}">
                  <a16:creationId xmlns:a16="http://schemas.microsoft.com/office/drawing/2014/main" id="{23D50E4C-645E-4361-BA85-8C117343B9ED}"/>
                </a:ext>
              </a:extLst>
            </p:cNvPr>
            <p:cNvSpPr/>
            <p:nvPr/>
          </p:nvSpPr>
          <p:spPr>
            <a:xfrm>
              <a:off x="1548172" y="-99392"/>
              <a:ext cx="1656184" cy="864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Open Sans" panose="020B0606030504020204" pitchFamily="34" charset="0"/>
                  <a:ea typeface="Open Sans" panose="020B0606030504020204" pitchFamily="34" charset="0"/>
                  <a:cs typeface="Open Sans" panose="020B0606030504020204" pitchFamily="34" charset="0"/>
                </a:rPr>
                <a:t>Floor 6: Printer</a:t>
              </a:r>
            </a:p>
            <a:p>
              <a:pPr algn="ctr"/>
              <a:r>
                <a:rPr lang="en-GB" sz="1050" dirty="0">
                  <a:latin typeface="Open Sans" panose="020B0606030504020204" pitchFamily="34" charset="0"/>
                  <a:ea typeface="Open Sans" panose="020B0606030504020204" pitchFamily="34" charset="0"/>
                  <a:cs typeface="Open Sans" panose="020B0606030504020204" pitchFamily="34" charset="0"/>
                </a:rPr>
                <a:t>All except G</a:t>
              </a:r>
            </a:p>
          </p:txBody>
        </p:sp>
        <p:sp>
          <p:nvSpPr>
            <p:cNvPr id="26" name="Rectangle 25">
              <a:extLst>
                <a:ext uri="{FF2B5EF4-FFF2-40B4-BE49-F238E27FC236}">
                  <a16:creationId xmlns:a16="http://schemas.microsoft.com/office/drawing/2014/main" id="{0CA1FA81-9276-497B-98F4-96D3A96B3525}"/>
                </a:ext>
              </a:extLst>
            </p:cNvPr>
            <p:cNvSpPr/>
            <p:nvPr/>
          </p:nvSpPr>
          <p:spPr>
            <a:xfrm>
              <a:off x="1548172" y="-1142463"/>
              <a:ext cx="1656184" cy="8640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latin typeface="Open Sans" panose="020B0606030504020204" pitchFamily="34" charset="0"/>
                  <a:ea typeface="Open Sans" panose="020B0606030504020204" pitchFamily="34" charset="0"/>
                  <a:cs typeface="Open Sans" panose="020B0606030504020204" pitchFamily="34" charset="0"/>
                </a:rPr>
                <a:t>Roof: Extra/secret interactions?</a:t>
              </a:r>
            </a:p>
            <a:p>
              <a:pPr algn="ctr"/>
              <a:r>
                <a:rPr lang="en-GB" sz="1050" dirty="0">
                  <a:latin typeface="Open Sans" panose="020B0606030504020204" pitchFamily="34" charset="0"/>
                  <a:ea typeface="Open Sans" panose="020B0606030504020204" pitchFamily="34" charset="0"/>
                  <a:cs typeface="Open Sans" panose="020B0606030504020204" pitchFamily="34" charset="0"/>
                </a:rPr>
                <a:t>Floor 6 only</a:t>
              </a:r>
            </a:p>
          </p:txBody>
        </p:sp>
      </p:grpSp>
      <p:sp>
        <p:nvSpPr>
          <p:cNvPr id="24" name="TextBox 23">
            <a:extLst>
              <a:ext uri="{FF2B5EF4-FFF2-40B4-BE49-F238E27FC236}">
                <a16:creationId xmlns:a16="http://schemas.microsoft.com/office/drawing/2014/main" id="{5F13342B-2648-45DF-B912-CAFE90EA2032}"/>
              </a:ext>
            </a:extLst>
          </p:cNvPr>
          <p:cNvSpPr txBox="1"/>
          <p:nvPr/>
        </p:nvSpPr>
        <p:spPr>
          <a:xfrm>
            <a:off x="5989729" y="19096"/>
            <a:ext cx="6202271" cy="677108"/>
          </a:xfrm>
          <a:prstGeom prst="rect">
            <a:avLst/>
          </a:prstGeom>
          <a:noFill/>
        </p:spPr>
        <p:txBody>
          <a:bodyPr wrap="square" rtlCol="0">
            <a:spAutoFit/>
          </a:bodyPr>
          <a:lstStyle/>
          <a:p>
            <a:r>
              <a:rPr lang="en-GB" sz="1400" b="1" dirty="0">
                <a:solidFill>
                  <a:srgbClr val="00B0F0"/>
                </a:solidFill>
                <a:latin typeface="Open Sans" panose="020B0606030504020204" pitchFamily="34" charset="0"/>
                <a:ea typeface="Open Sans" panose="020B0606030504020204" pitchFamily="34" charset="0"/>
                <a:cs typeface="Open Sans" panose="020B0606030504020204" pitchFamily="34" charset="0"/>
              </a:rPr>
              <a:t>Printer ending fastest route:</a:t>
            </a:r>
          </a:p>
          <a:p>
            <a:r>
              <a:rPr lang="en-GB" sz="1200" dirty="0">
                <a:solidFill>
                  <a:srgbClr val="00B0F0"/>
                </a:solidFill>
                <a:latin typeface="Open Sans" panose="020B0606030504020204" pitchFamily="34" charset="0"/>
                <a:ea typeface="Open Sans" panose="020B0606030504020204" pitchFamily="34" charset="0"/>
                <a:cs typeface="Open Sans" panose="020B0606030504020204" pitchFamily="34" charset="0"/>
              </a:rPr>
              <a:t>G (Initial interaction) </a:t>
            </a:r>
            <a:r>
              <a:rPr lang="en-GB" sz="1200" dirty="0">
                <a:solidFill>
                  <a:srgbClr val="00B0F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1  4  3 (+ Interact for key)  5  6  5  G (+ Give paper)</a:t>
            </a:r>
          </a:p>
          <a:p>
            <a:r>
              <a:rPr lang="en-GB" sz="1200" dirty="0">
                <a:solidFill>
                  <a:srgbClr val="00B0F0"/>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10 steps?</a:t>
            </a:r>
          </a:p>
        </p:txBody>
      </p:sp>
      <p:sp>
        <p:nvSpPr>
          <p:cNvPr id="2" name="TextBox 1">
            <a:extLst>
              <a:ext uri="{FF2B5EF4-FFF2-40B4-BE49-F238E27FC236}">
                <a16:creationId xmlns:a16="http://schemas.microsoft.com/office/drawing/2014/main" id="{12DF651E-2414-436F-9615-E1B319E6E586}"/>
              </a:ext>
            </a:extLst>
          </p:cNvPr>
          <p:cNvSpPr txBox="1"/>
          <p:nvPr/>
        </p:nvSpPr>
        <p:spPr>
          <a:xfrm>
            <a:off x="1750605" y="6119610"/>
            <a:ext cx="4705435" cy="430887"/>
          </a:xfrm>
          <a:prstGeom prst="rect">
            <a:avLst/>
          </a:prstGeom>
          <a:noFill/>
        </p:spPr>
        <p:txBody>
          <a:bodyPr wrap="square" rtlCol="0">
            <a:spAutoFit/>
          </a:bodyPr>
          <a:lstStyle/>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Boss: initial briefing</a:t>
            </a:r>
          </a:p>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Worker 1: Asking for directions, elevator broken</a:t>
            </a:r>
          </a:p>
        </p:txBody>
      </p:sp>
      <p:sp>
        <p:nvSpPr>
          <p:cNvPr id="13" name="TextBox 12">
            <a:extLst>
              <a:ext uri="{FF2B5EF4-FFF2-40B4-BE49-F238E27FC236}">
                <a16:creationId xmlns:a16="http://schemas.microsoft.com/office/drawing/2014/main" id="{DD0393F0-9F48-4CFB-A980-DBF2C7B07EE9}"/>
              </a:ext>
            </a:extLst>
          </p:cNvPr>
          <p:cNvSpPr txBox="1"/>
          <p:nvPr/>
        </p:nvSpPr>
        <p:spPr>
          <a:xfrm>
            <a:off x="1750605" y="5288120"/>
            <a:ext cx="4705435" cy="600164"/>
          </a:xfrm>
          <a:prstGeom prst="rect">
            <a:avLst/>
          </a:prstGeom>
          <a:noFill/>
        </p:spPr>
        <p:txBody>
          <a:bodyPr wrap="square" rtlCol="0">
            <a:spAutoFit/>
          </a:bodyPr>
          <a:lstStyle/>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Worker 2: Hinting that there is something not right about Boss</a:t>
            </a:r>
          </a:p>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Worker 3: Tells you about Boss’ office on floor 2</a:t>
            </a:r>
          </a:p>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Picture of queen</a:t>
            </a:r>
          </a:p>
        </p:txBody>
      </p:sp>
      <p:sp>
        <p:nvSpPr>
          <p:cNvPr id="16" name="TextBox 15">
            <a:extLst>
              <a:ext uri="{FF2B5EF4-FFF2-40B4-BE49-F238E27FC236}">
                <a16:creationId xmlns:a16="http://schemas.microsoft.com/office/drawing/2014/main" id="{B9FA1AC3-BFF3-435B-B214-0AFDAEE8275B}"/>
              </a:ext>
            </a:extLst>
          </p:cNvPr>
          <p:cNvSpPr txBox="1"/>
          <p:nvPr/>
        </p:nvSpPr>
        <p:spPr>
          <a:xfrm>
            <a:off x="1750605" y="3565303"/>
            <a:ext cx="6145595" cy="600164"/>
          </a:xfrm>
          <a:prstGeom prst="rect">
            <a:avLst/>
          </a:prstGeom>
          <a:noFill/>
        </p:spPr>
        <p:txBody>
          <a:bodyPr wrap="square" rtlCol="0">
            <a:spAutoFit/>
          </a:bodyPr>
          <a:lstStyle/>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Worker 5: Encourages you to go into Boss’ office</a:t>
            </a:r>
          </a:p>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Boss’ office: Truth about Boss revealed, chance to expose boss or get caught/fired</a:t>
            </a:r>
          </a:p>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Office should be inaccessible after this interaction</a:t>
            </a:r>
          </a:p>
        </p:txBody>
      </p:sp>
      <p:sp>
        <p:nvSpPr>
          <p:cNvPr id="3" name="TextBox 2">
            <a:extLst>
              <a:ext uri="{FF2B5EF4-FFF2-40B4-BE49-F238E27FC236}">
                <a16:creationId xmlns:a16="http://schemas.microsoft.com/office/drawing/2014/main" id="{73B58EB6-C03A-4CA9-8E6F-9A302CACCEEF}"/>
              </a:ext>
            </a:extLst>
          </p:cNvPr>
          <p:cNvSpPr txBox="1"/>
          <p:nvPr/>
        </p:nvSpPr>
        <p:spPr>
          <a:xfrm>
            <a:off x="8009536" y="783297"/>
            <a:ext cx="3816424" cy="172483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1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indent="0">
              <a:lnSpc>
                <a:spcPct val="150000"/>
              </a:lnSpc>
              <a:buNone/>
            </a:pPr>
            <a:r>
              <a:rPr lang="en-GB" sz="12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Location of Boss:</a:t>
            </a:r>
          </a:p>
          <a:p>
            <a:pPr>
              <a:lnSpc>
                <a:spcPct val="150000"/>
              </a:lnSpc>
            </a:pPr>
            <a:r>
              <a:rPr lang="en-GB" sz="1200" dirty="0">
                <a:solidFill>
                  <a:srgbClr val="002060"/>
                </a:solidFill>
              </a:rPr>
              <a:t>Start: Ground floor</a:t>
            </a:r>
          </a:p>
          <a:p>
            <a:pPr>
              <a:lnSpc>
                <a:spcPct val="150000"/>
              </a:lnSpc>
            </a:pPr>
            <a:r>
              <a:rPr lang="en-GB" sz="1200" dirty="0">
                <a:solidFill>
                  <a:srgbClr val="002060"/>
                </a:solidFill>
              </a:rPr>
              <a:t>After 1st interaction: Moves to floor 2</a:t>
            </a:r>
          </a:p>
          <a:p>
            <a:pPr>
              <a:lnSpc>
                <a:spcPct val="150000"/>
              </a:lnSpc>
            </a:pPr>
            <a:r>
              <a:rPr lang="en-GB" sz="1200" dirty="0">
                <a:solidFill>
                  <a:srgbClr val="002060"/>
                </a:solidFill>
              </a:rPr>
              <a:t>When floor 5 first accessed: Moves to floor 5</a:t>
            </a:r>
          </a:p>
          <a:p>
            <a:pPr>
              <a:lnSpc>
                <a:spcPct val="150000"/>
              </a:lnSpc>
            </a:pPr>
            <a:r>
              <a:rPr lang="en-GB" sz="1200" dirty="0">
                <a:solidFill>
                  <a:srgbClr val="002060"/>
                </a:solidFill>
              </a:rPr>
              <a:t>When office accessed: Moves to office</a:t>
            </a:r>
          </a:p>
          <a:p>
            <a:pPr>
              <a:lnSpc>
                <a:spcPct val="150000"/>
              </a:lnSpc>
            </a:pPr>
            <a:r>
              <a:rPr lang="en-GB" sz="1200" dirty="0">
                <a:solidFill>
                  <a:srgbClr val="002060"/>
                </a:solidFill>
              </a:rPr>
              <a:t>When printer used: Moves back to ground</a:t>
            </a:r>
          </a:p>
        </p:txBody>
      </p:sp>
      <p:sp>
        <p:nvSpPr>
          <p:cNvPr id="17" name="TextBox 16">
            <a:extLst>
              <a:ext uri="{FF2B5EF4-FFF2-40B4-BE49-F238E27FC236}">
                <a16:creationId xmlns:a16="http://schemas.microsoft.com/office/drawing/2014/main" id="{B3FC9BF0-8397-45F1-8323-30972D9762AF}"/>
              </a:ext>
            </a:extLst>
          </p:cNvPr>
          <p:cNvSpPr txBox="1"/>
          <p:nvPr/>
        </p:nvSpPr>
        <p:spPr>
          <a:xfrm>
            <a:off x="1750605" y="4456630"/>
            <a:ext cx="4705435" cy="430887"/>
          </a:xfrm>
          <a:prstGeom prst="rect">
            <a:avLst/>
          </a:prstGeom>
          <a:noFill/>
        </p:spPr>
        <p:txBody>
          <a:bodyPr wrap="square" rtlCol="0">
            <a:spAutoFit/>
          </a:bodyPr>
          <a:lstStyle/>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Boss: Tells you that you should not be on this floor</a:t>
            </a:r>
          </a:p>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Choose correct responses to keep satisfaction high</a:t>
            </a:r>
          </a:p>
        </p:txBody>
      </p:sp>
      <p:sp>
        <p:nvSpPr>
          <p:cNvPr id="18" name="TextBox 17">
            <a:extLst>
              <a:ext uri="{FF2B5EF4-FFF2-40B4-BE49-F238E27FC236}">
                <a16:creationId xmlns:a16="http://schemas.microsoft.com/office/drawing/2014/main" id="{22438035-E6DE-4933-9A94-C6515B660EAA}"/>
              </a:ext>
            </a:extLst>
          </p:cNvPr>
          <p:cNvSpPr txBox="1"/>
          <p:nvPr/>
        </p:nvSpPr>
        <p:spPr>
          <a:xfrm>
            <a:off x="1750605" y="2682772"/>
            <a:ext cx="4705435" cy="430887"/>
          </a:xfrm>
          <a:prstGeom prst="rect">
            <a:avLst/>
          </a:prstGeom>
          <a:noFill/>
        </p:spPr>
        <p:txBody>
          <a:bodyPr wrap="square" rtlCol="0">
            <a:spAutoFit/>
          </a:bodyPr>
          <a:lstStyle/>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Worker 6: Tells you not to visit floor 2</a:t>
            </a:r>
          </a:p>
          <a:p>
            <a:pPr marL="285750" indent="-285750">
              <a:buFont typeface="Arial" panose="020B0604020202020204" pitchFamily="34" charset="0"/>
              <a:buChar char="•"/>
            </a:pPr>
            <a:r>
              <a:rPr lang="en-GB" sz="1100" dirty="0">
                <a:solidFill>
                  <a:srgbClr val="00B050"/>
                </a:solidFill>
                <a:latin typeface="Open Sans Semibold" panose="020B0706030804020204" pitchFamily="34" charset="0"/>
                <a:ea typeface="Open Sans Semibold" panose="020B0706030804020204" pitchFamily="34" charset="0"/>
                <a:cs typeface="Open Sans Semibold" panose="020B0706030804020204" pitchFamily="34" charset="0"/>
              </a:rPr>
              <a:t>Worker 5: Complains about Boss/need key to get to floor 5</a:t>
            </a:r>
          </a:p>
        </p:txBody>
      </p:sp>
      <p:sp>
        <p:nvSpPr>
          <p:cNvPr id="19" name="TextBox 18">
            <a:extLst>
              <a:ext uri="{FF2B5EF4-FFF2-40B4-BE49-F238E27FC236}">
                <a16:creationId xmlns:a16="http://schemas.microsoft.com/office/drawing/2014/main" id="{5650BEC4-2F30-4CFB-B37D-F76F3BFEA1D1}"/>
              </a:ext>
            </a:extLst>
          </p:cNvPr>
          <p:cNvSpPr txBox="1"/>
          <p:nvPr/>
        </p:nvSpPr>
        <p:spPr>
          <a:xfrm>
            <a:off x="1750605" y="1782652"/>
            <a:ext cx="4705435" cy="600164"/>
          </a:xfrm>
          <a:prstGeom prst="rect">
            <a:avLst/>
          </a:prstGeom>
          <a:noFill/>
        </p:spPr>
        <p:txBody>
          <a:bodyPr wrap="square" rtlCol="0">
            <a:spAutoFit/>
          </a:bodyPr>
          <a:lstStyle/>
          <a:p>
            <a:pPr marL="285750" indent="-285750">
              <a:buFont typeface="Arial" panose="020B0604020202020204" pitchFamily="34" charset="0"/>
              <a:buChar char="•"/>
            </a:pPr>
            <a:r>
              <a:rPr lang="en-GB" sz="1100" dirty="0">
                <a:latin typeface="Open Sans Semibold" panose="020B0706030804020204" pitchFamily="34" charset="0"/>
                <a:ea typeface="Open Sans Semibold" panose="020B0706030804020204" pitchFamily="34" charset="0"/>
                <a:cs typeface="Open Sans Semibold" panose="020B0706030804020204" pitchFamily="34" charset="0"/>
              </a:rPr>
              <a:t>Boss: Digging further to ensure you are getting the job done. Informs you to deliver papers to him on ground floor.</a:t>
            </a:r>
          </a:p>
          <a:p>
            <a:pPr marL="285750" indent="-285750">
              <a:buFont typeface="Arial" panose="020B0604020202020204" pitchFamily="34" charset="0"/>
              <a:buChar char="•"/>
            </a:pPr>
            <a:r>
              <a:rPr lang="en-GB" sz="1100" dirty="0">
                <a:latin typeface="Open Sans Semibold" panose="020B0706030804020204" pitchFamily="34" charset="0"/>
                <a:ea typeface="Open Sans Semibold" panose="020B0706030804020204" pitchFamily="34" charset="0"/>
                <a:cs typeface="Open Sans Semibold" panose="020B0706030804020204" pitchFamily="34" charset="0"/>
              </a:rPr>
              <a:t>Worker 7: Gives bad directions to printer</a:t>
            </a:r>
          </a:p>
        </p:txBody>
      </p:sp>
      <p:sp>
        <p:nvSpPr>
          <p:cNvPr id="20" name="TextBox 19">
            <a:extLst>
              <a:ext uri="{FF2B5EF4-FFF2-40B4-BE49-F238E27FC236}">
                <a16:creationId xmlns:a16="http://schemas.microsoft.com/office/drawing/2014/main" id="{017766DA-5C36-40C8-ACAB-C6FF4D921E90}"/>
              </a:ext>
            </a:extLst>
          </p:cNvPr>
          <p:cNvSpPr txBox="1"/>
          <p:nvPr/>
        </p:nvSpPr>
        <p:spPr>
          <a:xfrm>
            <a:off x="1750604" y="896505"/>
            <a:ext cx="4705435" cy="769441"/>
          </a:xfrm>
          <a:prstGeom prst="rect">
            <a:avLst/>
          </a:prstGeom>
          <a:noFill/>
        </p:spPr>
        <p:txBody>
          <a:bodyPr wrap="square" rtlCol="0">
            <a:spAutoFit/>
          </a:bodyPr>
          <a:lstStyle/>
          <a:p>
            <a:pPr marL="285750" indent="-285750">
              <a:buFont typeface="Arial" panose="020B0604020202020204" pitchFamily="34" charset="0"/>
              <a:buChar char="•"/>
            </a:pPr>
            <a:r>
              <a:rPr lang="en-GB" sz="1100" dirty="0">
                <a:latin typeface="Open Sans Semibold" panose="020B0706030804020204" pitchFamily="34" charset="0"/>
                <a:ea typeface="Open Sans Semibold" panose="020B0706030804020204" pitchFamily="34" charset="0"/>
                <a:cs typeface="Open Sans Semibold" panose="020B0706030804020204" pitchFamily="34" charset="0"/>
              </a:rPr>
              <a:t>Printer: Choose to print Boss’ document or other papers to expose him.</a:t>
            </a:r>
          </a:p>
          <a:p>
            <a:pPr marL="285750" indent="-285750">
              <a:buFont typeface="Arial" panose="020B0604020202020204" pitchFamily="34" charset="0"/>
              <a:buChar char="•"/>
            </a:pPr>
            <a:r>
              <a:rPr lang="en-GB" sz="1100" dirty="0">
                <a:latin typeface="Open Sans Semibold" panose="020B0706030804020204" pitchFamily="34" charset="0"/>
                <a:ea typeface="Open Sans Semibold" panose="020B0706030804020204" pitchFamily="34" charset="0"/>
                <a:cs typeface="Open Sans Semibold" panose="020B0706030804020204" pitchFamily="34" charset="0"/>
              </a:rPr>
              <a:t>Printer taking a long time, option to kick (lowers satisfaction) or wait (takes an extra step)</a:t>
            </a:r>
          </a:p>
        </p:txBody>
      </p:sp>
      <p:sp>
        <p:nvSpPr>
          <p:cNvPr id="6" name="TextBox 5"/>
          <p:cNvSpPr txBox="1"/>
          <p:nvPr/>
        </p:nvSpPr>
        <p:spPr>
          <a:xfrm>
            <a:off x="8256240" y="3113659"/>
            <a:ext cx="3935760" cy="1754326"/>
          </a:xfrm>
          <a:prstGeom prst="rect">
            <a:avLst/>
          </a:prstGeom>
          <a:noFill/>
        </p:spPr>
        <p:txBody>
          <a:bodyPr wrap="square" rtlCol="0">
            <a:spAutoFit/>
          </a:bodyPr>
          <a:lstStyle/>
          <a:p>
            <a:r>
              <a:rPr lang="en-GB" dirty="0"/>
              <a:t>Events (1 time fire):</a:t>
            </a:r>
          </a:p>
          <a:p>
            <a:pPr marL="285750" indent="-285750">
              <a:buFont typeface="Arial" panose="020B0604020202020204" pitchFamily="34" charset="0"/>
              <a:buChar char="•"/>
            </a:pPr>
            <a:r>
              <a:rPr lang="en-GB" dirty="0"/>
              <a:t>Leave floor 0</a:t>
            </a:r>
          </a:p>
          <a:p>
            <a:pPr marL="285750" indent="-285750">
              <a:buFont typeface="Arial" panose="020B0604020202020204" pitchFamily="34" charset="0"/>
              <a:buChar char="•"/>
            </a:pPr>
            <a:r>
              <a:rPr lang="en-GB" dirty="0"/>
              <a:t>Enter floor 2 (Leave after interacted)</a:t>
            </a:r>
          </a:p>
          <a:p>
            <a:pPr marL="285750" indent="-285750">
              <a:buFont typeface="Arial" panose="020B0604020202020204" pitchFamily="34" charset="0"/>
              <a:buChar char="•"/>
            </a:pPr>
            <a:r>
              <a:rPr lang="en-GB" dirty="0"/>
              <a:t>Enter office/while in office</a:t>
            </a:r>
          </a:p>
          <a:p>
            <a:pPr marL="285750" indent="-285750">
              <a:buFont typeface="Arial" panose="020B0604020202020204" pitchFamily="34" charset="0"/>
              <a:buChar char="•"/>
            </a:pPr>
            <a:r>
              <a:rPr lang="en-GB" dirty="0"/>
              <a:t>Enter floor 5</a:t>
            </a:r>
          </a:p>
          <a:p>
            <a:pPr marL="285750" indent="-285750">
              <a:buFont typeface="Arial" panose="020B0604020202020204" pitchFamily="34" charset="0"/>
              <a:buChar char="•"/>
            </a:pPr>
            <a:r>
              <a:rPr lang="en-GB" dirty="0"/>
              <a:t>Finished printing task</a:t>
            </a:r>
          </a:p>
        </p:txBody>
      </p:sp>
      <p:cxnSp>
        <p:nvCxnSpPr>
          <p:cNvPr id="10" name="Straight Arrow Connector 9"/>
          <p:cNvCxnSpPr/>
          <p:nvPr/>
        </p:nvCxnSpPr>
        <p:spPr>
          <a:xfrm>
            <a:off x="9480376" y="2521042"/>
            <a:ext cx="144016" cy="592617"/>
          </a:xfrm>
          <a:prstGeom prst="straightConnector1">
            <a:avLst/>
          </a:prstGeom>
          <a:ln w="762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118B08-4798-41F5-8632-781D49B9A102}"/>
              </a:ext>
            </a:extLst>
          </p:cNvPr>
          <p:cNvSpPr txBox="1"/>
          <p:nvPr/>
        </p:nvSpPr>
        <p:spPr>
          <a:xfrm>
            <a:off x="7320136" y="5013176"/>
            <a:ext cx="3121259" cy="923330"/>
          </a:xfrm>
          <a:prstGeom prst="rect">
            <a:avLst/>
          </a:prstGeom>
          <a:noFill/>
        </p:spPr>
        <p:txBody>
          <a:bodyPr wrap="square" rtlCol="0">
            <a:spAutoFit/>
          </a:bodyPr>
          <a:lstStyle/>
          <a:p>
            <a:r>
              <a:rPr lang="en-GB" dirty="0"/>
              <a:t>Jill</a:t>
            </a:r>
          </a:p>
          <a:p>
            <a:r>
              <a:rPr lang="en-GB" dirty="0"/>
              <a:t>Gregg (egg)</a:t>
            </a:r>
          </a:p>
          <a:p>
            <a:endParaRPr lang="en-GB" dirty="0"/>
          </a:p>
        </p:txBody>
      </p:sp>
    </p:spTree>
    <p:extLst>
      <p:ext uri="{BB962C8B-B14F-4D97-AF65-F5344CB8AC3E}">
        <p14:creationId xmlns:p14="http://schemas.microsoft.com/office/powerpoint/2010/main" val="251200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B7B7A0-96FD-4BC6-9A6F-9462AAB5D735}"/>
              </a:ext>
            </a:extLst>
          </p:cNvPr>
          <p:cNvSpPr txBox="1"/>
          <p:nvPr/>
        </p:nvSpPr>
        <p:spPr>
          <a:xfrm>
            <a:off x="479376" y="548680"/>
            <a:ext cx="3240360" cy="369332"/>
          </a:xfrm>
          <a:prstGeom prst="rect">
            <a:avLst/>
          </a:prstGeom>
          <a:noFill/>
        </p:spPr>
        <p:txBody>
          <a:bodyPr wrap="square" rtlCol="0">
            <a:spAutoFit/>
          </a:bodyPr>
          <a:lstStyle/>
          <a:p>
            <a:r>
              <a:rPr lang="en-GB" dirty="0"/>
              <a:t>300x70</a:t>
            </a:r>
          </a:p>
        </p:txBody>
      </p:sp>
      <p:sp>
        <p:nvSpPr>
          <p:cNvPr id="5" name="Rounded Rectangle 103">
            <a:extLst>
              <a:ext uri="{FF2B5EF4-FFF2-40B4-BE49-F238E27FC236}">
                <a16:creationId xmlns:a16="http://schemas.microsoft.com/office/drawing/2014/main" id="{5E0A3651-E15D-4FBE-91A9-50301252EE65}"/>
              </a:ext>
            </a:extLst>
          </p:cNvPr>
          <p:cNvSpPr/>
          <p:nvPr/>
        </p:nvSpPr>
        <p:spPr>
          <a:xfrm>
            <a:off x="335360" y="4425282"/>
            <a:ext cx="2333142" cy="1668014"/>
          </a:xfrm>
          <a:prstGeom prst="roundRect">
            <a:avLst>
              <a:gd name="adj" fmla="val 2658"/>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r>
              <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Character Name</a:t>
            </a:r>
          </a:p>
        </p:txBody>
      </p:sp>
      <p:sp>
        <p:nvSpPr>
          <p:cNvPr id="6" name="Rounded Rectangle 97">
            <a:extLst>
              <a:ext uri="{FF2B5EF4-FFF2-40B4-BE49-F238E27FC236}">
                <a16:creationId xmlns:a16="http://schemas.microsoft.com/office/drawing/2014/main" id="{E6CC3D58-B0AC-4063-89BC-3EE967CA180D}"/>
              </a:ext>
            </a:extLst>
          </p:cNvPr>
          <p:cNvSpPr/>
          <p:nvPr/>
        </p:nvSpPr>
        <p:spPr>
          <a:xfrm>
            <a:off x="335360" y="4857330"/>
            <a:ext cx="11521280" cy="1668014"/>
          </a:xfrm>
          <a:prstGeom prst="roundRect">
            <a:avLst>
              <a:gd name="adj" fmla="val 2658"/>
            </a:avLst>
          </a:prstGeom>
          <a:gradFill>
            <a:gsLst>
              <a:gs pos="0">
                <a:srgbClr val="CFCABB"/>
              </a:gs>
              <a:gs pos="20000">
                <a:srgbClr val="E2DFD6"/>
              </a:gs>
              <a:gs pos="100000">
                <a:srgbClr val="E2DF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EB17025-628E-45BE-A991-2B24FC1D7AD9}"/>
              </a:ext>
            </a:extLst>
          </p:cNvPr>
          <p:cNvSpPr txBox="1"/>
          <p:nvPr/>
        </p:nvSpPr>
        <p:spPr>
          <a:xfrm>
            <a:off x="442840" y="4921271"/>
            <a:ext cx="11197776" cy="923330"/>
          </a:xfrm>
          <a:prstGeom prst="rect">
            <a:avLst/>
          </a:prstGeom>
          <a:noFill/>
        </p:spPr>
        <p:txBody>
          <a:bodyPr wrap="square" rtlCol="0">
            <a:spAutoFit/>
          </a:bodyPr>
          <a:lstStyle/>
          <a:p>
            <a:pPr algn="just"/>
            <a:r>
              <a:rPr lang="en-GB" dirty="0">
                <a:solidFill>
                  <a:schemeClr val="tx1">
                    <a:lumMod val="65000"/>
                    <a:lumOff val="35000"/>
                  </a:schemeClr>
                </a:solidFill>
                <a:latin typeface="Open Sans" panose="020B0606030504020204" pitchFamily="34" charset="0"/>
              </a:rPr>
              <a:t>Lorem ipsum </a:t>
            </a:r>
            <a:r>
              <a:rPr lang="en-GB" dirty="0" err="1">
                <a:solidFill>
                  <a:schemeClr val="tx1">
                    <a:lumMod val="65000"/>
                    <a:lumOff val="35000"/>
                  </a:schemeClr>
                </a:solidFill>
                <a:latin typeface="Open Sans" panose="020B0606030504020204" pitchFamily="34" charset="0"/>
              </a:rPr>
              <a:t>dolor</a:t>
            </a:r>
            <a:r>
              <a:rPr lang="en-GB" dirty="0">
                <a:solidFill>
                  <a:schemeClr val="tx1">
                    <a:lumMod val="65000"/>
                    <a:lumOff val="35000"/>
                  </a:schemeClr>
                </a:solidFill>
                <a:latin typeface="Open Sans" panose="020B0606030504020204" pitchFamily="34" charset="0"/>
              </a:rPr>
              <a:t> sit </a:t>
            </a:r>
            <a:r>
              <a:rPr lang="en-GB" dirty="0" err="1">
                <a:solidFill>
                  <a:schemeClr val="tx1">
                    <a:lumMod val="65000"/>
                    <a:lumOff val="35000"/>
                  </a:schemeClr>
                </a:solidFill>
                <a:latin typeface="Open Sans" panose="020B0606030504020204" pitchFamily="34" charset="0"/>
              </a:rPr>
              <a:t>amet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consectetur</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adipiscing</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elit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Vivamus</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eleifend</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hendrerit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vehicula</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Sed</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sollicitudin</a:t>
            </a:r>
            <a:r>
              <a:rPr lang="en-GB" dirty="0">
                <a:solidFill>
                  <a:schemeClr val="tx1">
                    <a:lumMod val="65000"/>
                    <a:lumOff val="35000"/>
                  </a:schemeClr>
                </a:solidFill>
                <a:latin typeface="Open Sans" panose="020B0606030504020204" pitchFamily="34" charset="0"/>
              </a:rPr>
              <a:t> ligula </a:t>
            </a:r>
            <a:r>
              <a:rPr lang="en-GB" dirty="0" err="1">
                <a:solidFill>
                  <a:schemeClr val="tx1">
                    <a:lumMod val="65000"/>
                    <a:lumOff val="35000"/>
                  </a:schemeClr>
                </a:solidFill>
                <a:latin typeface="Open Sans" panose="020B0606030504020204" pitchFamily="34" charset="0"/>
              </a:rPr>
              <a:t>ut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lobortis</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lacinia</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Nullam</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ullamcorper</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nibh</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sed</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leo</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ultrices</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viverra</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Praesent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sagittis</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sapien</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eget</a:t>
            </a:r>
            <a:r>
              <a:rPr lang="en-GB" dirty="0">
                <a:solidFill>
                  <a:schemeClr val="tx1">
                    <a:lumMod val="65000"/>
                    <a:lumOff val="35000"/>
                  </a:schemeClr>
                </a:solidFill>
                <a:latin typeface="Open Sans" panose="020B0606030504020204" pitchFamily="34" charset="0"/>
              </a:rPr>
              <a:t> convallis pharetra, </a:t>
            </a:r>
            <a:r>
              <a:rPr lang="en-GB" dirty="0" err="1">
                <a:solidFill>
                  <a:schemeClr val="tx1">
                    <a:lumMod val="65000"/>
                    <a:lumOff val="35000"/>
                  </a:schemeClr>
                </a:solidFill>
                <a:latin typeface="Open Sans" panose="020B0606030504020204" pitchFamily="34" charset="0"/>
              </a:rPr>
              <a:t>felis</a:t>
            </a:r>
            <a:r>
              <a:rPr lang="en-GB" dirty="0">
                <a:solidFill>
                  <a:schemeClr val="tx1">
                    <a:lumMod val="65000"/>
                    <a:lumOff val="35000"/>
                  </a:schemeClr>
                </a:solidFill>
                <a:latin typeface="Open Sans" panose="020B0606030504020204" pitchFamily="34" charset="0"/>
              </a:rPr>
              <a:t> ex </a:t>
            </a:r>
            <a:r>
              <a:rPr lang="en-GB" dirty="0" err="1">
                <a:solidFill>
                  <a:schemeClr val="tx1">
                    <a:lumMod val="65000"/>
                    <a:lumOff val="35000"/>
                  </a:schemeClr>
                </a:solidFill>
                <a:latin typeface="Open Sans" panose="020B0606030504020204" pitchFamily="34" charset="0"/>
              </a:rPr>
              <a:t>interdum</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enim</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vel</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elementum</a:t>
            </a:r>
            <a:r>
              <a:rPr lang="en-GB" dirty="0">
                <a:solidFill>
                  <a:schemeClr val="tx1">
                    <a:lumMod val="65000"/>
                    <a:lumOff val="35000"/>
                  </a:schemeClr>
                </a:solidFill>
                <a:latin typeface="Open Sans" panose="020B0606030504020204" pitchFamily="34" charset="0"/>
              </a:rPr>
              <a:t> lorem </a:t>
            </a:r>
            <a:r>
              <a:rPr lang="en-GB" dirty="0" err="1">
                <a:solidFill>
                  <a:schemeClr val="tx1">
                    <a:lumMod val="65000"/>
                    <a:lumOff val="35000"/>
                  </a:schemeClr>
                </a:solidFill>
                <a:latin typeface="Open Sans" panose="020B0606030504020204" pitchFamily="34" charset="0"/>
              </a:rPr>
              <a:t>orci</a:t>
            </a:r>
            <a:r>
              <a:rPr lang="en-GB" dirty="0">
                <a:solidFill>
                  <a:schemeClr val="tx1">
                    <a:lumMod val="65000"/>
                    <a:lumOff val="35000"/>
                  </a:schemeClr>
                </a:solidFill>
                <a:latin typeface="Open Sans" panose="020B0606030504020204" pitchFamily="34" charset="0"/>
              </a:rPr>
              <a:t> vitae </a:t>
            </a:r>
            <a:r>
              <a:rPr lang="en-GB" dirty="0" err="1">
                <a:solidFill>
                  <a:schemeClr val="tx1">
                    <a:lumMod val="65000"/>
                    <a:lumOff val="35000"/>
                  </a:schemeClr>
                </a:solidFill>
                <a:latin typeface="Open Sans" panose="020B0606030504020204" pitchFamily="34" charset="0"/>
              </a:rPr>
              <a:t>nulla</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Etiam</a:t>
            </a:r>
            <a:r>
              <a:rPr lang="en-GB" dirty="0">
                <a:solidFill>
                  <a:schemeClr val="tx1">
                    <a:lumMod val="65000"/>
                    <a:lumOff val="35000"/>
                  </a:schemeClr>
                </a:solidFill>
                <a:latin typeface="Open Sans" panose="020B0606030504020204" pitchFamily="34" charset="0"/>
              </a:rPr>
              <a:t>…</a:t>
            </a:r>
          </a:p>
        </p:txBody>
      </p:sp>
      <p:sp>
        <p:nvSpPr>
          <p:cNvPr id="8" name="Rounded Rectangle 105">
            <a:extLst>
              <a:ext uri="{FF2B5EF4-FFF2-40B4-BE49-F238E27FC236}">
                <a16:creationId xmlns:a16="http://schemas.microsoft.com/office/drawing/2014/main" id="{9F817307-4154-4ED5-BF68-4F4EFD91ACCD}"/>
              </a:ext>
            </a:extLst>
          </p:cNvPr>
          <p:cNvSpPr/>
          <p:nvPr/>
        </p:nvSpPr>
        <p:spPr>
          <a:xfrm>
            <a:off x="512760" y="5897885"/>
            <a:ext cx="2333142" cy="474550"/>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Option 1</a:t>
            </a:r>
          </a:p>
        </p:txBody>
      </p:sp>
      <p:grpSp>
        <p:nvGrpSpPr>
          <p:cNvPr id="16" name="Group 15">
            <a:extLst>
              <a:ext uri="{FF2B5EF4-FFF2-40B4-BE49-F238E27FC236}">
                <a16:creationId xmlns:a16="http://schemas.microsoft.com/office/drawing/2014/main" id="{2E30E8A2-59E1-4BD9-93EF-070186136614}"/>
              </a:ext>
            </a:extLst>
          </p:cNvPr>
          <p:cNvGrpSpPr/>
          <p:nvPr/>
        </p:nvGrpSpPr>
        <p:grpSpPr>
          <a:xfrm>
            <a:off x="476641" y="1268759"/>
            <a:ext cx="10800000" cy="2520000"/>
            <a:chOff x="476641" y="1268759"/>
            <a:chExt cx="5554900" cy="1296145"/>
          </a:xfrm>
        </p:grpSpPr>
        <p:sp>
          <p:nvSpPr>
            <p:cNvPr id="3" name="Rectangle 2">
              <a:extLst>
                <a:ext uri="{FF2B5EF4-FFF2-40B4-BE49-F238E27FC236}">
                  <a16:creationId xmlns:a16="http://schemas.microsoft.com/office/drawing/2014/main" id="{741519DB-E8DD-499D-BBE2-E4D7F63A8484}"/>
                </a:ext>
              </a:extLst>
            </p:cNvPr>
            <p:cNvSpPr/>
            <p:nvPr/>
          </p:nvSpPr>
          <p:spPr>
            <a:xfrm>
              <a:off x="476641" y="1268760"/>
              <a:ext cx="5554900" cy="129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ounded Rectangle 97">
              <a:extLst>
                <a:ext uri="{FF2B5EF4-FFF2-40B4-BE49-F238E27FC236}">
                  <a16:creationId xmlns:a16="http://schemas.microsoft.com/office/drawing/2014/main" id="{A74813E0-3D0E-46C9-B402-C2791C7178EF}"/>
                </a:ext>
              </a:extLst>
            </p:cNvPr>
            <p:cNvSpPr/>
            <p:nvPr/>
          </p:nvSpPr>
          <p:spPr>
            <a:xfrm>
              <a:off x="839416" y="1511956"/>
              <a:ext cx="5192125" cy="807233"/>
            </a:xfrm>
            <a:prstGeom prst="roundRect">
              <a:avLst>
                <a:gd name="adj" fmla="val 5397"/>
              </a:avLst>
            </a:prstGeom>
            <a:gradFill>
              <a:gsLst>
                <a:gs pos="0">
                  <a:srgbClr val="CFCABB"/>
                </a:gs>
                <a:gs pos="20000">
                  <a:srgbClr val="E2DFD6"/>
                </a:gs>
                <a:gs pos="100000">
                  <a:srgbClr val="E2DF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C07090A-861A-4721-AD74-0B8EADC4EB05}"/>
                </a:ext>
              </a:extLst>
            </p:cNvPr>
            <p:cNvSpPr/>
            <p:nvPr/>
          </p:nvSpPr>
          <p:spPr>
            <a:xfrm>
              <a:off x="1600213" y="1511956"/>
              <a:ext cx="607355" cy="807232"/>
            </a:xfrm>
            <a:prstGeom prst="rect">
              <a:avLst/>
            </a:prstGeom>
            <a:gradFill flip="none" rotWithShape="1">
              <a:gsLst>
                <a:gs pos="0">
                  <a:schemeClr val="tx1">
                    <a:alpha val="2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13EAFDF6-5972-416C-A873-A6117449BA35}"/>
                </a:ext>
              </a:extLst>
            </p:cNvPr>
            <p:cNvSpPr/>
            <p:nvPr/>
          </p:nvSpPr>
          <p:spPr>
            <a:xfrm>
              <a:off x="476641" y="1268760"/>
              <a:ext cx="1296144" cy="1296144"/>
            </a:xfrm>
            <a:prstGeom prst="ellipse">
              <a:avLst/>
            </a:prstGeom>
            <a:gradFill>
              <a:gsLst>
                <a:gs pos="0">
                  <a:srgbClr val="CFCABB"/>
                </a:gs>
                <a:gs pos="20000">
                  <a:srgbClr val="E2DFD6"/>
                </a:gs>
                <a:gs pos="100000">
                  <a:srgbClr val="E2DFD6"/>
                </a:gs>
              </a:gsLst>
              <a:lin ang="5400000" scaled="1"/>
            </a:gradFill>
            <a:ln>
              <a:noFill/>
            </a:ln>
            <a:effectLst>
              <a:innerShdw blurRad="190500">
                <a:srgbClr val="C6BFAE"/>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333A8EA-4A6D-45F0-BB37-9C02FEDF596F}"/>
                </a:ext>
              </a:extLst>
            </p:cNvPr>
            <p:cNvSpPr/>
            <p:nvPr/>
          </p:nvSpPr>
          <p:spPr>
            <a:xfrm>
              <a:off x="1828333" y="1636568"/>
              <a:ext cx="4073593" cy="555491"/>
            </a:xfrm>
            <a:prstGeom prst="rect">
              <a:avLst/>
            </a:prstGeom>
            <a:solidFill>
              <a:srgbClr val="3C69A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CF54363B-570E-473B-A900-664E7173BA75}"/>
                </a:ext>
              </a:extLst>
            </p:cNvPr>
            <p:cNvSpPr/>
            <p:nvPr/>
          </p:nvSpPr>
          <p:spPr>
            <a:xfrm>
              <a:off x="476641" y="1268759"/>
              <a:ext cx="1296144" cy="1296144"/>
            </a:xfrm>
            <a:prstGeom prst="ellipse">
              <a:avLst/>
            </a:prstGeom>
            <a:solidFill>
              <a:srgbClr val="3C69AA">
                <a:alpha val="3000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A picture containing drawing&#10;&#10;Description automatically generated">
              <a:extLst>
                <a:ext uri="{FF2B5EF4-FFF2-40B4-BE49-F238E27FC236}">
                  <a16:creationId xmlns:a16="http://schemas.microsoft.com/office/drawing/2014/main" id="{91B6E178-8C5E-4084-A226-CB7AB45E2263}"/>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52" t="1" r="65435" b="65060"/>
            <a:stretch/>
          </p:blipFill>
          <p:spPr>
            <a:xfrm>
              <a:off x="721221" y="1298124"/>
              <a:ext cx="806984" cy="1023583"/>
            </a:xfrm>
            <a:prstGeom prst="rect">
              <a:avLst/>
            </a:prstGeom>
          </p:spPr>
        </p:pic>
      </p:grpSp>
      <p:sp>
        <p:nvSpPr>
          <p:cNvPr id="18" name="TextBox 17">
            <a:extLst>
              <a:ext uri="{FF2B5EF4-FFF2-40B4-BE49-F238E27FC236}">
                <a16:creationId xmlns:a16="http://schemas.microsoft.com/office/drawing/2014/main" id="{5B03D163-F8A7-416E-BF88-28FEC7B51D29}"/>
              </a:ext>
            </a:extLst>
          </p:cNvPr>
          <p:cNvSpPr txBox="1"/>
          <p:nvPr/>
        </p:nvSpPr>
        <p:spPr>
          <a:xfrm>
            <a:off x="3841960" y="379924"/>
            <a:ext cx="2254040" cy="646331"/>
          </a:xfrm>
          <a:prstGeom prst="rect">
            <a:avLst/>
          </a:prstGeom>
          <a:noFill/>
        </p:spPr>
        <p:txBody>
          <a:bodyPr wrap="square" rtlCol="0">
            <a:spAutoFit/>
          </a:bodyPr>
          <a:lstStyle/>
          <a:p>
            <a:r>
              <a:rPr lang="en-GB" dirty="0"/>
              <a:t>Bar start: 73, 20</a:t>
            </a:r>
          </a:p>
          <a:p>
            <a:r>
              <a:rPr lang="en-GB" dirty="0"/>
              <a:t>Bar size: 220, 30</a:t>
            </a:r>
          </a:p>
        </p:txBody>
      </p:sp>
      <p:sp>
        <p:nvSpPr>
          <p:cNvPr id="19" name="Rectangle 18">
            <a:extLst>
              <a:ext uri="{FF2B5EF4-FFF2-40B4-BE49-F238E27FC236}">
                <a16:creationId xmlns:a16="http://schemas.microsoft.com/office/drawing/2014/main" id="{9A70DC5C-6D80-4AC0-A139-13E5C186F20E}"/>
              </a:ext>
            </a:extLst>
          </p:cNvPr>
          <p:cNvSpPr/>
          <p:nvPr/>
        </p:nvSpPr>
        <p:spPr>
          <a:xfrm>
            <a:off x="3104640" y="1978148"/>
            <a:ext cx="7919999" cy="1080001"/>
          </a:xfrm>
          <a:prstGeom prst="rect">
            <a:avLst/>
          </a:prstGeom>
          <a:solidFill>
            <a:srgbClr val="3C6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081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94101-6444-4A4E-BD16-AF9FCB76F3B1}"/>
              </a:ext>
            </a:extLst>
          </p:cNvPr>
          <p:cNvSpPr txBox="1"/>
          <p:nvPr/>
        </p:nvSpPr>
        <p:spPr>
          <a:xfrm>
            <a:off x="479376" y="548680"/>
            <a:ext cx="3240360" cy="369332"/>
          </a:xfrm>
          <a:prstGeom prst="rect">
            <a:avLst/>
          </a:prstGeom>
          <a:noFill/>
        </p:spPr>
        <p:txBody>
          <a:bodyPr wrap="square" rtlCol="0">
            <a:spAutoFit/>
          </a:bodyPr>
          <a:lstStyle/>
          <a:p>
            <a:r>
              <a:rPr lang="en-GB" dirty="0"/>
              <a:t>1240x200</a:t>
            </a:r>
          </a:p>
        </p:txBody>
      </p:sp>
      <p:grpSp>
        <p:nvGrpSpPr>
          <p:cNvPr id="18" name="Group 17">
            <a:extLst>
              <a:ext uri="{FF2B5EF4-FFF2-40B4-BE49-F238E27FC236}">
                <a16:creationId xmlns:a16="http://schemas.microsoft.com/office/drawing/2014/main" id="{C58B2B29-F8A2-4507-AD6D-B0EF7F949E67}"/>
              </a:ext>
            </a:extLst>
          </p:cNvPr>
          <p:cNvGrpSpPr/>
          <p:nvPr/>
        </p:nvGrpSpPr>
        <p:grpSpPr>
          <a:xfrm>
            <a:off x="191344" y="4764592"/>
            <a:ext cx="11809312" cy="1904728"/>
            <a:chOff x="191344" y="4764592"/>
            <a:chExt cx="11809312" cy="1904728"/>
          </a:xfrm>
        </p:grpSpPr>
        <p:sp>
          <p:nvSpPr>
            <p:cNvPr id="17" name="Rectangle 16">
              <a:extLst>
                <a:ext uri="{FF2B5EF4-FFF2-40B4-BE49-F238E27FC236}">
                  <a16:creationId xmlns:a16="http://schemas.microsoft.com/office/drawing/2014/main" id="{8FDB6016-91BA-4A17-BAB0-25BDDF1D1784}"/>
                </a:ext>
              </a:extLst>
            </p:cNvPr>
            <p:cNvSpPr/>
            <p:nvPr/>
          </p:nvSpPr>
          <p:spPr>
            <a:xfrm>
              <a:off x="191344" y="4764592"/>
              <a:ext cx="11809312" cy="19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103">
              <a:extLst>
                <a:ext uri="{FF2B5EF4-FFF2-40B4-BE49-F238E27FC236}">
                  <a16:creationId xmlns:a16="http://schemas.microsoft.com/office/drawing/2014/main" id="{6450550C-AAE9-46ED-BC25-2471348CD641}"/>
                </a:ext>
              </a:extLst>
            </p:cNvPr>
            <p:cNvSpPr/>
            <p:nvPr/>
          </p:nvSpPr>
          <p:spPr>
            <a:xfrm>
              <a:off x="191344" y="4764592"/>
              <a:ext cx="2333142" cy="474158"/>
            </a:xfrm>
            <a:prstGeom prst="roundRect">
              <a:avLst>
                <a:gd name="adj" fmla="val 1471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endPar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Rounded Corners 2">
              <a:extLst>
                <a:ext uri="{FF2B5EF4-FFF2-40B4-BE49-F238E27FC236}">
                  <a16:creationId xmlns:a16="http://schemas.microsoft.com/office/drawing/2014/main" id="{720C18A0-1723-4AF3-83FE-E9B20DDF15B3}"/>
                </a:ext>
              </a:extLst>
            </p:cNvPr>
            <p:cNvSpPr/>
            <p:nvPr/>
          </p:nvSpPr>
          <p:spPr>
            <a:xfrm>
              <a:off x="191344" y="5133924"/>
              <a:ext cx="11809312" cy="1535396"/>
            </a:xfrm>
            <a:prstGeom prst="roundRect">
              <a:avLst>
                <a:gd name="adj" fmla="val 366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105">
              <a:extLst>
                <a:ext uri="{FF2B5EF4-FFF2-40B4-BE49-F238E27FC236}">
                  <a16:creationId xmlns:a16="http://schemas.microsoft.com/office/drawing/2014/main" id="{76308E45-CD37-4083-B5F2-D6A919AF3050}"/>
                </a:ext>
              </a:extLst>
            </p:cNvPr>
            <p:cNvSpPr/>
            <p:nvPr/>
          </p:nvSpPr>
          <p:spPr>
            <a:xfrm>
              <a:off x="263352" y="6162674"/>
              <a:ext cx="3851448" cy="431367"/>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endPar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ounded Rectangle 105">
              <a:extLst>
                <a:ext uri="{FF2B5EF4-FFF2-40B4-BE49-F238E27FC236}">
                  <a16:creationId xmlns:a16="http://schemas.microsoft.com/office/drawing/2014/main" id="{F20F4D9A-37C4-4C6B-8D59-60E8EFB047D2}"/>
                </a:ext>
              </a:extLst>
            </p:cNvPr>
            <p:cNvSpPr/>
            <p:nvPr/>
          </p:nvSpPr>
          <p:spPr>
            <a:xfrm>
              <a:off x="4170276" y="6162674"/>
              <a:ext cx="3851448" cy="431367"/>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endPar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ounded Rectangle 105">
              <a:extLst>
                <a:ext uri="{FF2B5EF4-FFF2-40B4-BE49-F238E27FC236}">
                  <a16:creationId xmlns:a16="http://schemas.microsoft.com/office/drawing/2014/main" id="{4DD6E6D9-A2FA-4291-9DFF-E45252B91F1B}"/>
                </a:ext>
              </a:extLst>
            </p:cNvPr>
            <p:cNvSpPr/>
            <p:nvPr/>
          </p:nvSpPr>
          <p:spPr>
            <a:xfrm>
              <a:off x="8077200" y="6162674"/>
              <a:ext cx="3851448" cy="431367"/>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endPar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 name="Group 18">
            <a:extLst>
              <a:ext uri="{FF2B5EF4-FFF2-40B4-BE49-F238E27FC236}">
                <a16:creationId xmlns:a16="http://schemas.microsoft.com/office/drawing/2014/main" id="{262FDCB6-EE9F-42A8-866B-B166934FC7D9}"/>
              </a:ext>
            </a:extLst>
          </p:cNvPr>
          <p:cNvGrpSpPr/>
          <p:nvPr/>
        </p:nvGrpSpPr>
        <p:grpSpPr>
          <a:xfrm>
            <a:off x="119336" y="1688504"/>
            <a:ext cx="11809312" cy="1904728"/>
            <a:chOff x="191344" y="4764592"/>
            <a:chExt cx="11809312" cy="1904728"/>
          </a:xfrm>
        </p:grpSpPr>
        <p:sp>
          <p:nvSpPr>
            <p:cNvPr id="20" name="Rectangle 19">
              <a:extLst>
                <a:ext uri="{FF2B5EF4-FFF2-40B4-BE49-F238E27FC236}">
                  <a16:creationId xmlns:a16="http://schemas.microsoft.com/office/drawing/2014/main" id="{D9D94863-0492-40CE-839A-848F8960FDEC}"/>
                </a:ext>
              </a:extLst>
            </p:cNvPr>
            <p:cNvSpPr/>
            <p:nvPr/>
          </p:nvSpPr>
          <p:spPr>
            <a:xfrm>
              <a:off x="191344" y="4764592"/>
              <a:ext cx="11809312" cy="19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105">
              <a:extLst>
                <a:ext uri="{FF2B5EF4-FFF2-40B4-BE49-F238E27FC236}">
                  <a16:creationId xmlns:a16="http://schemas.microsoft.com/office/drawing/2014/main" id="{35F27F34-51BA-4873-AB54-1D901BB9BE46}"/>
                </a:ext>
              </a:extLst>
            </p:cNvPr>
            <p:cNvSpPr/>
            <p:nvPr/>
          </p:nvSpPr>
          <p:spPr>
            <a:xfrm>
              <a:off x="5280582" y="6162674"/>
              <a:ext cx="1765307" cy="431367"/>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GB" sz="1700" b="1" dirty="0">
                  <a:solidFill>
                    <a:schemeClr val="tx1">
                      <a:lumMod val="65000"/>
                      <a:lumOff val="35000"/>
                    </a:schemeClr>
                  </a:solidFill>
                  <a:latin typeface="Times New Roman" panose="02020603050405020304" pitchFamily="18" charset="0"/>
                  <a:ea typeface="Open Sans" panose="020B0606030504020204" pitchFamily="34" charset="0"/>
                  <a:cs typeface="Times New Roman" panose="02020603050405020304" pitchFamily="18" charset="0"/>
                </a:rPr>
                <a:t>Confirm</a:t>
              </a:r>
            </a:p>
          </p:txBody>
        </p:sp>
      </p:grpSp>
    </p:spTree>
    <p:extLst>
      <p:ext uri="{BB962C8B-B14F-4D97-AF65-F5344CB8AC3E}">
        <p14:creationId xmlns:p14="http://schemas.microsoft.com/office/powerpoint/2010/main" val="909460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C0FCC57-4676-4563-9D8D-9CEF64DBA68D}"/>
              </a:ext>
            </a:extLst>
          </p:cNvPr>
          <p:cNvGrpSpPr/>
          <p:nvPr/>
        </p:nvGrpSpPr>
        <p:grpSpPr>
          <a:xfrm>
            <a:off x="4439816" y="3284984"/>
            <a:ext cx="4464000" cy="720000"/>
            <a:chOff x="191344" y="4764592"/>
            <a:chExt cx="11809312" cy="1904728"/>
          </a:xfrm>
        </p:grpSpPr>
        <p:sp>
          <p:nvSpPr>
            <p:cNvPr id="3" name="Rectangle 2">
              <a:extLst>
                <a:ext uri="{FF2B5EF4-FFF2-40B4-BE49-F238E27FC236}">
                  <a16:creationId xmlns:a16="http://schemas.microsoft.com/office/drawing/2014/main" id="{1FE06764-0133-4CB8-9EF9-B8DE631A5424}"/>
                </a:ext>
              </a:extLst>
            </p:cNvPr>
            <p:cNvSpPr/>
            <p:nvPr/>
          </p:nvSpPr>
          <p:spPr>
            <a:xfrm>
              <a:off x="191344" y="4764592"/>
              <a:ext cx="11809312" cy="19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103">
              <a:extLst>
                <a:ext uri="{FF2B5EF4-FFF2-40B4-BE49-F238E27FC236}">
                  <a16:creationId xmlns:a16="http://schemas.microsoft.com/office/drawing/2014/main" id="{63193C19-6025-49DC-95F4-C9A173193737}"/>
                </a:ext>
              </a:extLst>
            </p:cNvPr>
            <p:cNvSpPr/>
            <p:nvPr/>
          </p:nvSpPr>
          <p:spPr>
            <a:xfrm>
              <a:off x="191344" y="4764592"/>
              <a:ext cx="2333142" cy="474158"/>
            </a:xfrm>
            <a:prstGeom prst="roundRect">
              <a:avLst>
                <a:gd name="adj" fmla="val 147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endPar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Rounded Corners 4">
              <a:extLst>
                <a:ext uri="{FF2B5EF4-FFF2-40B4-BE49-F238E27FC236}">
                  <a16:creationId xmlns:a16="http://schemas.microsoft.com/office/drawing/2014/main" id="{60CFF140-0440-4B89-B4DC-AD7AC5B218EC}"/>
                </a:ext>
              </a:extLst>
            </p:cNvPr>
            <p:cNvSpPr/>
            <p:nvPr/>
          </p:nvSpPr>
          <p:spPr>
            <a:xfrm>
              <a:off x="191344" y="5133924"/>
              <a:ext cx="11809312" cy="1535396"/>
            </a:xfrm>
            <a:prstGeom prst="roundRect">
              <a:avLst>
                <a:gd name="adj" fmla="val 366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105">
              <a:extLst>
                <a:ext uri="{FF2B5EF4-FFF2-40B4-BE49-F238E27FC236}">
                  <a16:creationId xmlns:a16="http://schemas.microsoft.com/office/drawing/2014/main" id="{3DB5C7E1-AF8F-4B4A-BE7C-E86C7D7813AC}"/>
                </a:ext>
              </a:extLst>
            </p:cNvPr>
            <p:cNvSpPr/>
            <p:nvPr/>
          </p:nvSpPr>
          <p:spPr>
            <a:xfrm>
              <a:off x="263352" y="6162674"/>
              <a:ext cx="3851448" cy="431367"/>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endPar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ounded Rectangle 105">
              <a:extLst>
                <a:ext uri="{FF2B5EF4-FFF2-40B4-BE49-F238E27FC236}">
                  <a16:creationId xmlns:a16="http://schemas.microsoft.com/office/drawing/2014/main" id="{7D83A00B-8C3B-4082-9743-3780CAD16F88}"/>
                </a:ext>
              </a:extLst>
            </p:cNvPr>
            <p:cNvSpPr/>
            <p:nvPr/>
          </p:nvSpPr>
          <p:spPr>
            <a:xfrm>
              <a:off x="4170276" y="6162674"/>
              <a:ext cx="3851448" cy="431367"/>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endPar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Rounded Rectangle 105">
              <a:extLst>
                <a:ext uri="{FF2B5EF4-FFF2-40B4-BE49-F238E27FC236}">
                  <a16:creationId xmlns:a16="http://schemas.microsoft.com/office/drawing/2014/main" id="{FA0C229D-95A1-4B67-BCDE-9B4CBAE30649}"/>
                </a:ext>
              </a:extLst>
            </p:cNvPr>
            <p:cNvSpPr/>
            <p:nvPr/>
          </p:nvSpPr>
          <p:spPr>
            <a:xfrm>
              <a:off x="8077200" y="6162674"/>
              <a:ext cx="3851448" cy="431367"/>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endPar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9" name="Rectangle 8">
            <a:extLst>
              <a:ext uri="{FF2B5EF4-FFF2-40B4-BE49-F238E27FC236}">
                <a16:creationId xmlns:a16="http://schemas.microsoft.com/office/drawing/2014/main" id="{77F790D8-B546-4CD6-B71C-3F311315BB92}"/>
              </a:ext>
            </a:extLst>
          </p:cNvPr>
          <p:cNvSpPr/>
          <p:nvPr/>
        </p:nvSpPr>
        <p:spPr>
          <a:xfrm>
            <a:off x="4437959" y="3649616"/>
            <a:ext cx="3710701" cy="216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8867AE63-7093-4B11-BB45-7A153AC282F6}"/>
              </a:ext>
            </a:extLst>
          </p:cNvPr>
          <p:cNvCxnSpPr>
            <a:cxnSpLocks/>
            <a:stCxn id="8" idx="0"/>
          </p:cNvCxnSpPr>
          <p:nvPr/>
        </p:nvCxnSpPr>
        <p:spPr>
          <a:xfrm flipH="1">
            <a:off x="8112224" y="3813468"/>
            <a:ext cx="36436" cy="5705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92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341CA0-2FCF-4D43-A668-BE922E4DC64F}"/>
              </a:ext>
            </a:extLst>
          </p:cNvPr>
          <p:cNvPicPr>
            <a:picLocks noChangeAspect="1"/>
          </p:cNvPicPr>
          <p:nvPr/>
        </p:nvPicPr>
        <p:blipFill rotWithShape="1">
          <a:blip r:embed="rId2"/>
          <a:srcRect l="678" t="10704" r="32788" b="22690"/>
          <a:stretch/>
        </p:blipFill>
        <p:spPr>
          <a:xfrm>
            <a:off x="1055184" y="590533"/>
            <a:ext cx="10081632" cy="5676934"/>
          </a:xfrm>
          <a:prstGeom prst="rect">
            <a:avLst/>
          </a:prstGeom>
        </p:spPr>
      </p:pic>
      <p:grpSp>
        <p:nvGrpSpPr>
          <p:cNvPr id="4" name="Group 3">
            <a:extLst>
              <a:ext uri="{FF2B5EF4-FFF2-40B4-BE49-F238E27FC236}">
                <a16:creationId xmlns:a16="http://schemas.microsoft.com/office/drawing/2014/main" id="{2A7E3E4A-BA78-4B69-9A05-BD2580B1DD4F}"/>
              </a:ext>
            </a:extLst>
          </p:cNvPr>
          <p:cNvGrpSpPr/>
          <p:nvPr/>
        </p:nvGrpSpPr>
        <p:grpSpPr>
          <a:xfrm>
            <a:off x="1209676" y="4624825"/>
            <a:ext cx="9783018" cy="1577906"/>
            <a:chOff x="191344" y="4764592"/>
            <a:chExt cx="11809312" cy="1904728"/>
          </a:xfrm>
        </p:grpSpPr>
        <p:sp>
          <p:nvSpPr>
            <p:cNvPr id="5" name="Rectangle 4">
              <a:extLst>
                <a:ext uri="{FF2B5EF4-FFF2-40B4-BE49-F238E27FC236}">
                  <a16:creationId xmlns:a16="http://schemas.microsoft.com/office/drawing/2014/main" id="{AB8CD00B-A719-4F0D-B5A0-AAF0B6E7E7C3}"/>
                </a:ext>
              </a:extLst>
            </p:cNvPr>
            <p:cNvSpPr/>
            <p:nvPr/>
          </p:nvSpPr>
          <p:spPr>
            <a:xfrm>
              <a:off x="191344" y="4764592"/>
              <a:ext cx="11809312" cy="19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105">
              <a:extLst>
                <a:ext uri="{FF2B5EF4-FFF2-40B4-BE49-F238E27FC236}">
                  <a16:creationId xmlns:a16="http://schemas.microsoft.com/office/drawing/2014/main" id="{41897773-04C2-4643-B2AC-DAA9F36E2A57}"/>
                </a:ext>
              </a:extLst>
            </p:cNvPr>
            <p:cNvSpPr/>
            <p:nvPr/>
          </p:nvSpPr>
          <p:spPr>
            <a:xfrm>
              <a:off x="5280582" y="6162674"/>
              <a:ext cx="1765307" cy="431367"/>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GB" sz="1600" dirty="0">
                  <a:solidFill>
                    <a:schemeClr val="tx1">
                      <a:lumMod val="65000"/>
                      <a:lumOff val="35000"/>
                    </a:schemeClr>
                  </a:solidFill>
                  <a:latin typeface="Times New Roman" panose="02020603050405020304" pitchFamily="18" charset="0"/>
                  <a:ea typeface="Open Sans" panose="020B0606030504020204" pitchFamily="34" charset="0"/>
                  <a:cs typeface="Times New Roman" panose="02020603050405020304" pitchFamily="18" charset="0"/>
                </a:rPr>
                <a:t>Confirm</a:t>
              </a:r>
            </a:p>
          </p:txBody>
        </p:sp>
      </p:grpSp>
    </p:spTree>
    <p:extLst>
      <p:ext uri="{BB962C8B-B14F-4D97-AF65-F5344CB8AC3E}">
        <p14:creationId xmlns:p14="http://schemas.microsoft.com/office/powerpoint/2010/main" val="1702906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63CDBA-3ACE-4508-82EE-42DEB8F31586}"/>
              </a:ext>
            </a:extLst>
          </p:cNvPr>
          <p:cNvSpPr/>
          <p:nvPr/>
        </p:nvSpPr>
        <p:spPr>
          <a:xfrm>
            <a:off x="0" y="0"/>
            <a:ext cx="12192000" cy="6858000"/>
          </a:xfrm>
          <a:prstGeom prst="rect">
            <a:avLst/>
          </a:prstGeom>
          <a:solidFill>
            <a:srgbClr val="9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ACA8020-FA3C-41A9-AFF4-80D8255E332A}"/>
              </a:ext>
            </a:extLst>
          </p:cNvPr>
          <p:cNvGrpSpPr/>
          <p:nvPr/>
        </p:nvGrpSpPr>
        <p:grpSpPr>
          <a:xfrm>
            <a:off x="812800" y="332656"/>
            <a:ext cx="10566400" cy="5766038"/>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11" name="Rectangle 10">
              <a:extLst>
                <a:ext uri="{FF2B5EF4-FFF2-40B4-BE49-F238E27FC236}">
                  <a16:creationId xmlns:a16="http://schemas.microsoft.com/office/drawing/2014/main" id="{5566DF60-D9C2-4D49-B7F6-C7158348181E}"/>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21BEE6-7312-4E36-8D0B-87B3398899EA}"/>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467510-17AF-48D5-9B1B-D54CB5F0B105}"/>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EE7F0C6-7690-4D6B-AA6B-A9D4617510EF}"/>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782C721-C26D-4C72-8B2C-A524A3527CE4}"/>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75F2987-B2AC-4DD9-B6D9-21D52014FAF3}"/>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AE4F2F6-65AF-40AD-B600-C301A6774F89}"/>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F2E7E53-5CBE-4C96-8443-B51087285288}"/>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AA98C6C-7AFC-4C1F-9D6A-D80D569F7F1E}"/>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DEE7518-D95D-49BE-89C7-AE8E5D073407}"/>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0DBB7CC-2595-489D-AD69-044BBBBC23AF}"/>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37B4EBA-DB49-4246-AF59-B0A5C2DBDDBA}"/>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EA3BE68-A541-4583-BC7E-37563A1B162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4BDC1ED2-8E32-41C5-B525-A3CFE858C25F}"/>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A394AD4A-B9BB-4B98-A73E-7C97A37A510D}"/>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DCD814FE-E9FB-4929-82AF-79867B051AAF}"/>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F6B4A17-E8CB-48ED-BD2E-853E8833E65A}"/>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7205A85-2DF2-46D4-9845-606CE516350C}"/>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D321BA56-D215-4766-B702-2CFFF0072C40}"/>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A913E18-D2A5-472C-9A43-6487CFAC340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AD2B3FA-E8A4-4A94-86F1-EE0E6855039A}"/>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B7094CE-D111-4FAC-8696-11FE04865F98}"/>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6B895891-3C34-43CC-8818-1F00EBC6D4AA}"/>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E1C7E99-C8C9-495B-9BE7-FCB3F6A0DDC5}"/>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4153824-F0AE-493D-941A-F28ED78C3836}"/>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BA9356-579A-402A-9CDB-D500FD1ADEF4}"/>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A739763-1FE4-453D-ADC2-F15ADBB32DB1}"/>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D662016F-D792-4FC0-A921-9F4521474CE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5223E817-2E3D-478B-BFE1-212BA47FE9F4}"/>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43A9B8D-700A-442F-A62A-50FC62EE583E}"/>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B9F9B32-2D07-4BBB-9430-3590400DD509}"/>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4C93FA8-6152-477D-B71D-FBF0E1605971}"/>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7BDA715-EF75-485A-AF45-CCBC89109DDA}"/>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4F7A7ED-C8B0-419E-9EE0-E971D323F9A8}"/>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8FF3B99F-EBB8-4F7F-AF2E-A757B721CD1D}"/>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7EB4B36-2AA7-406E-8E46-F338388D212D}"/>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BEE5E03-76AD-4D4E-BAF7-9C1BB0B1BF89}"/>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D3B6948-8235-4F0D-8EAA-9CCC97FE306E}"/>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22057CE-2E67-4EEA-A758-3F6B352C3838}"/>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32BEAB6-A012-4C22-8822-17E3BFD0D572}"/>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18132FC2-792A-48C3-A039-EF0B1BF7ABEC}"/>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5EA125A-0A22-4BC9-8B5E-16636F93A62D}"/>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6C9BFEA-7D29-4B85-AC42-D15CFA353A9B}"/>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E29C059-B705-4846-9882-3AF7466439E9}"/>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46E94A7-E7F8-4283-A14D-844A6792E59B}"/>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A0B4786-7165-4095-97E7-F9326D33ADEA}"/>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14E35F8-D95D-4A0C-AE41-BECC26900B5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50F26EE1-456D-4AD7-8E3B-EECEFC655EE7}"/>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ABB3AC6A-7C48-4E2F-BEC3-2BBD479AA73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35563CD-1883-429A-BFA5-F68A33877325}"/>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7751DD07-5033-4EE6-AA96-001EA1F266C9}"/>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B1FEB9A-A8DC-4356-A4CA-10EED30C2497}"/>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7605FBD2-31CB-451F-B5DC-08EBAA5283BC}"/>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47F9662F-61E8-461D-AC1E-12DD966D550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C7C5FE8-2D42-4927-ABF9-BE12697D46FA}"/>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56C766A-A291-4337-9FC6-EF21CEB1E726}"/>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EBC073A-47C4-4518-9D30-E1B46F7398E6}"/>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F6E6312-8697-4C7D-8C86-A583E64343F5}"/>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C1229AE-B0CE-4ED2-A455-F777D3F769D1}"/>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5EB482BA-FA53-4845-B629-2F6B67B67FCD}"/>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38F208F9-BC2F-4DB9-93CE-F07013DE3E1B}"/>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057E1C69-A826-4EAB-BC26-41C46864CA6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0676F0ED-65C0-42AC-A67E-C3F0ED5B1266}"/>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F3C1F266-B67B-45CC-83CC-C13C4B827A9B}"/>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EF67292-1A00-442E-8595-078D65EB6659}"/>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09ABA42A-6DC2-42A6-B90B-51638E17DDF1}"/>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16AA1AEC-EF7B-4DF5-B910-82B454C490FE}"/>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E8D819DB-6444-4B8D-8599-75F021B1CC47}"/>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B486AA8D-B608-4288-8567-A48C8CB6B1CA}"/>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2EFAFEEF-8F1E-45BD-BDCE-7EFDE32A0D19}"/>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B8DC75B-A7F0-4DFD-83F7-AAFF8628D32B}"/>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47D3293F-11AA-4BEB-A8F3-D5928619BA89}"/>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681634E-13FE-41B7-B595-F91D16607B7D}"/>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7434A1DE-1154-4B51-8EEB-E782BECA17D9}"/>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077051F9-F2FE-496E-8A29-FB22D945DC33}"/>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843BAF0-9E99-4F05-90BB-ACC7C848FF06}"/>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2A5FDD1D-DD0F-42D9-B733-78BAEB2593DE}"/>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608F007-01A0-4AEB-940D-3C9CA404F032}"/>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9288CBE5-0BF3-48B3-B91C-2215E1E8BE85}"/>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2237C9D2-1C5A-4006-8FDE-57CE762044BF}"/>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3CAE3CF8-EB3E-4571-A999-83582ACD2C75}"/>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3C1E082-628A-4EBC-8B0E-E18E9E6AABF7}"/>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E2EFEB7F-7E44-4F2F-9B1D-C3436EBB1E2D}"/>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875CA616-D878-43CE-A304-38DD53D65582}"/>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27F4E271-C1B1-4E44-874A-D79A7788566B}"/>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109">
            <a:extLst>
              <a:ext uri="{FF2B5EF4-FFF2-40B4-BE49-F238E27FC236}">
                <a16:creationId xmlns:a16="http://schemas.microsoft.com/office/drawing/2014/main" id="{F38176DA-2505-45AC-B6FC-829BD87BB619}"/>
              </a:ext>
            </a:extLst>
          </p:cNvPr>
          <p:cNvSpPr/>
          <p:nvPr/>
        </p:nvSpPr>
        <p:spPr>
          <a:xfrm>
            <a:off x="0" y="-1"/>
            <a:ext cx="838201" cy="5918447"/>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D0E87289-C4BD-49F2-986B-216C5954917B}"/>
              </a:ext>
            </a:extLst>
          </p:cNvPr>
          <p:cNvSpPr/>
          <p:nvPr/>
        </p:nvSpPr>
        <p:spPr>
          <a:xfrm>
            <a:off x="11347748" y="0"/>
            <a:ext cx="844252" cy="5918448"/>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E9BB6FB-E67F-4237-8304-CAB3A44D9624}"/>
              </a:ext>
            </a:extLst>
          </p:cNvPr>
          <p:cNvSpPr/>
          <p:nvPr/>
        </p:nvSpPr>
        <p:spPr>
          <a:xfrm>
            <a:off x="0" y="5921896"/>
            <a:ext cx="12191999" cy="936104"/>
          </a:xfrm>
          <a:prstGeom prst="rect">
            <a:avLst/>
          </a:prstGeom>
          <a:solidFill>
            <a:srgbClr val="665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rapezoid 3">
            <a:extLst>
              <a:ext uri="{FF2B5EF4-FFF2-40B4-BE49-F238E27FC236}">
                <a16:creationId xmlns:a16="http://schemas.microsoft.com/office/drawing/2014/main" id="{9CA99425-EDC5-4B29-BC25-C620D2F06B39}"/>
              </a:ext>
            </a:extLst>
          </p:cNvPr>
          <p:cNvSpPr/>
          <p:nvPr/>
        </p:nvSpPr>
        <p:spPr>
          <a:xfrm flipV="1">
            <a:off x="0" y="-3458"/>
            <a:ext cx="12191999" cy="943001"/>
          </a:xfrm>
          <a:prstGeom prst="trapezoid">
            <a:avLst>
              <a:gd name="adj" fmla="val 88464"/>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rapezoid 4">
            <a:extLst>
              <a:ext uri="{FF2B5EF4-FFF2-40B4-BE49-F238E27FC236}">
                <a16:creationId xmlns:a16="http://schemas.microsoft.com/office/drawing/2014/main" id="{3D5CBA65-23C8-4901-BB77-4FBB290160AD}"/>
              </a:ext>
            </a:extLst>
          </p:cNvPr>
          <p:cNvSpPr/>
          <p:nvPr/>
        </p:nvSpPr>
        <p:spPr>
          <a:xfrm>
            <a:off x="0" y="5266930"/>
            <a:ext cx="12192001" cy="654965"/>
          </a:xfrm>
          <a:prstGeom prst="trapezoid">
            <a:avLst>
              <a:gd name="adj" fmla="val 124079"/>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7" name="Group 106">
            <a:extLst>
              <a:ext uri="{FF2B5EF4-FFF2-40B4-BE49-F238E27FC236}">
                <a16:creationId xmlns:a16="http://schemas.microsoft.com/office/drawing/2014/main" id="{8E5B729A-AB95-4B81-86C2-D2EA29B6AC8B}"/>
              </a:ext>
            </a:extLst>
          </p:cNvPr>
          <p:cNvGrpSpPr/>
          <p:nvPr/>
        </p:nvGrpSpPr>
        <p:grpSpPr>
          <a:xfrm>
            <a:off x="4762646" y="-1"/>
            <a:ext cx="2674204" cy="942994"/>
            <a:chOff x="4483398" y="0"/>
            <a:chExt cx="3213099" cy="1124744"/>
          </a:xfrm>
        </p:grpSpPr>
        <p:sp>
          <p:nvSpPr>
            <p:cNvPr id="102" name="Trapezoid 101">
              <a:extLst>
                <a:ext uri="{FF2B5EF4-FFF2-40B4-BE49-F238E27FC236}">
                  <a16:creationId xmlns:a16="http://schemas.microsoft.com/office/drawing/2014/main" id="{86AB9088-BB1F-4C51-8CCE-AB8335445AC0}"/>
                </a:ext>
              </a:extLst>
            </p:cNvPr>
            <p:cNvSpPr/>
            <p:nvPr/>
          </p:nvSpPr>
          <p:spPr>
            <a:xfrm flipV="1">
              <a:off x="4483398" y="0"/>
              <a:ext cx="3213099" cy="1124744"/>
            </a:xfrm>
            <a:prstGeom prst="trapezoid">
              <a:avLst>
                <a:gd name="adj" fmla="val 20483"/>
              </a:avLst>
            </a:prstGeom>
            <a:solidFill>
              <a:srgbClr val="949494"/>
            </a:solidFill>
            <a:ln>
              <a:noFill/>
            </a:ln>
            <a:effectLst>
              <a:glow rad="152400">
                <a:srgbClr val="FFFF89">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2436D36D-1DB0-40E7-9417-5756442A881F}"/>
                </a:ext>
              </a:extLst>
            </p:cNvPr>
            <p:cNvSpPr/>
            <p:nvPr/>
          </p:nvSpPr>
          <p:spPr>
            <a:xfrm flipV="1">
              <a:off x="4711104" y="0"/>
              <a:ext cx="1378844"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5A5A5"/>
                </a:gs>
                <a:gs pos="100000">
                  <a:srgbClr val="ADAD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Freeform: Shape 100">
              <a:extLst>
                <a:ext uri="{FF2B5EF4-FFF2-40B4-BE49-F238E27FC236}">
                  <a16:creationId xmlns:a16="http://schemas.microsoft.com/office/drawing/2014/main" id="{93F81801-DC5A-478E-A7E0-76D805C5F124}"/>
                </a:ext>
              </a:extLst>
            </p:cNvPr>
            <p:cNvSpPr/>
            <p:nvPr/>
          </p:nvSpPr>
          <p:spPr>
            <a:xfrm flipH="1" flipV="1">
              <a:off x="6089947" y="0"/>
              <a:ext cx="1384895"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DADAD"/>
                </a:gs>
                <a:gs pos="100000">
                  <a:srgbClr val="A5A5A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5E875A31-202D-4D63-A127-4C31C558F7BD}"/>
                </a:ext>
              </a:extLst>
            </p:cNvPr>
            <p:cNvSpPr/>
            <p:nvPr/>
          </p:nvSpPr>
          <p:spPr>
            <a:xfrm>
              <a:off x="7431088" y="428625"/>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77166FFF-3A14-42BE-889E-C888105DA707}"/>
                </a:ext>
              </a:extLst>
            </p:cNvPr>
            <p:cNvSpPr/>
            <p:nvPr/>
          </p:nvSpPr>
          <p:spPr>
            <a:xfrm>
              <a:off x="7397751" y="590550"/>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 name="Group 1">
            <a:extLst>
              <a:ext uri="{FF2B5EF4-FFF2-40B4-BE49-F238E27FC236}">
                <a16:creationId xmlns:a16="http://schemas.microsoft.com/office/drawing/2014/main" id="{3BAACDC5-2BD2-4E19-AFD9-F5B6FB0F2113}"/>
              </a:ext>
            </a:extLst>
          </p:cNvPr>
          <p:cNvGrpSpPr/>
          <p:nvPr/>
        </p:nvGrpSpPr>
        <p:grpSpPr>
          <a:xfrm>
            <a:off x="0" y="-1"/>
            <a:ext cx="12191999" cy="6857999"/>
            <a:chOff x="0" y="-1"/>
            <a:chExt cx="1561253" cy="6857999"/>
          </a:xfrm>
        </p:grpSpPr>
        <p:sp>
          <p:nvSpPr>
            <p:cNvPr id="105" name="Rectangle 104">
              <a:extLst>
                <a:ext uri="{FF2B5EF4-FFF2-40B4-BE49-F238E27FC236}">
                  <a16:creationId xmlns:a16="http://schemas.microsoft.com/office/drawing/2014/main" id="{7D4DC5E7-CA28-4A92-B031-16A6A27DE7C5}"/>
                </a:ext>
              </a:extLst>
            </p:cNvPr>
            <p:cNvSpPr/>
            <p:nvPr/>
          </p:nvSpPr>
          <p:spPr>
            <a:xfrm>
              <a:off x="0" y="-1"/>
              <a:ext cx="1561253" cy="5918448"/>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244F505-E557-4C2E-90F4-A20EB6F07F16}"/>
                </a:ext>
              </a:extLst>
            </p:cNvPr>
            <p:cNvSpPr/>
            <p:nvPr/>
          </p:nvSpPr>
          <p:spPr>
            <a:xfrm>
              <a:off x="7918" y="3448"/>
              <a:ext cx="1553335" cy="6854550"/>
            </a:xfrm>
            <a:prstGeom prst="rect">
              <a:avLst/>
            </a:prstGeom>
            <a:blipFill dpi="0" rotWithShape="1">
              <a:blip r:embed="rId2">
                <a:alphaModFix amt="1000"/>
                <a:extLst>
                  <a:ext uri="{BEBA8EAE-BF5A-486C-A8C5-ECC9F3942E4B}">
                    <a14:imgProps xmlns:a14="http://schemas.microsoft.com/office/drawing/2010/main">
                      <a14:imgLayer r:embed="rId3">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4EC60CB3-40E3-43A6-A1CB-016DD0D95B39}"/>
              </a:ext>
            </a:extLst>
          </p:cNvPr>
          <p:cNvSpPr txBox="1"/>
          <p:nvPr/>
        </p:nvSpPr>
        <p:spPr>
          <a:xfrm>
            <a:off x="132098" y="144700"/>
            <a:ext cx="4824536" cy="461665"/>
          </a:xfrm>
          <a:prstGeom prst="rect">
            <a:avLst/>
          </a:prstGeom>
          <a:noFill/>
        </p:spPr>
        <p:txBody>
          <a:bodyPr wrap="square" rtlCol="0">
            <a:spAutoFit/>
          </a:bodyPr>
          <a:lstStyle/>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FLOOR 0</a:t>
            </a:r>
          </a:p>
        </p:txBody>
      </p:sp>
    </p:spTree>
    <p:extLst>
      <p:ext uri="{BB962C8B-B14F-4D97-AF65-F5344CB8AC3E}">
        <p14:creationId xmlns:p14="http://schemas.microsoft.com/office/powerpoint/2010/main" val="3957056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63CDBA-3ACE-4508-82EE-42DEB8F31586}"/>
              </a:ext>
            </a:extLst>
          </p:cNvPr>
          <p:cNvSpPr/>
          <p:nvPr/>
        </p:nvSpPr>
        <p:spPr>
          <a:xfrm>
            <a:off x="0" y="0"/>
            <a:ext cx="12192000" cy="6858000"/>
          </a:xfrm>
          <a:prstGeom prst="rect">
            <a:avLst/>
          </a:prstGeom>
          <a:solidFill>
            <a:srgbClr val="B999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ACA8020-FA3C-41A9-AFF4-80D8255E332A}"/>
              </a:ext>
            </a:extLst>
          </p:cNvPr>
          <p:cNvGrpSpPr/>
          <p:nvPr/>
        </p:nvGrpSpPr>
        <p:grpSpPr>
          <a:xfrm>
            <a:off x="812800" y="332656"/>
            <a:ext cx="10566400" cy="5766038"/>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11" name="Rectangle 10">
              <a:extLst>
                <a:ext uri="{FF2B5EF4-FFF2-40B4-BE49-F238E27FC236}">
                  <a16:creationId xmlns:a16="http://schemas.microsoft.com/office/drawing/2014/main" id="{5566DF60-D9C2-4D49-B7F6-C7158348181E}"/>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21BEE6-7312-4E36-8D0B-87B3398899EA}"/>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467510-17AF-48D5-9B1B-D54CB5F0B105}"/>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EE7F0C6-7690-4D6B-AA6B-A9D4617510EF}"/>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782C721-C26D-4C72-8B2C-A524A3527CE4}"/>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75F2987-B2AC-4DD9-B6D9-21D52014FAF3}"/>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AE4F2F6-65AF-40AD-B600-C301A6774F89}"/>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F2E7E53-5CBE-4C96-8443-B51087285288}"/>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AA98C6C-7AFC-4C1F-9D6A-D80D569F7F1E}"/>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DEE7518-D95D-49BE-89C7-AE8E5D073407}"/>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0DBB7CC-2595-489D-AD69-044BBBBC23AF}"/>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37B4EBA-DB49-4246-AF59-B0A5C2DBDDBA}"/>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EA3BE68-A541-4583-BC7E-37563A1B162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4BDC1ED2-8E32-41C5-B525-A3CFE858C25F}"/>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A394AD4A-B9BB-4B98-A73E-7C97A37A510D}"/>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DCD814FE-E9FB-4929-82AF-79867B051AAF}"/>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F6B4A17-E8CB-48ED-BD2E-853E8833E65A}"/>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7205A85-2DF2-46D4-9845-606CE516350C}"/>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D321BA56-D215-4766-B702-2CFFF0072C40}"/>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A913E18-D2A5-472C-9A43-6487CFAC340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AD2B3FA-E8A4-4A94-86F1-EE0E6855039A}"/>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B7094CE-D111-4FAC-8696-11FE04865F98}"/>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6B895891-3C34-43CC-8818-1F00EBC6D4AA}"/>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E1C7E99-C8C9-495B-9BE7-FCB3F6A0DDC5}"/>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4153824-F0AE-493D-941A-F28ED78C3836}"/>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BA9356-579A-402A-9CDB-D500FD1ADEF4}"/>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A739763-1FE4-453D-ADC2-F15ADBB32DB1}"/>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D662016F-D792-4FC0-A921-9F4521474CE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5223E817-2E3D-478B-BFE1-212BA47FE9F4}"/>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43A9B8D-700A-442F-A62A-50FC62EE583E}"/>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B9F9B32-2D07-4BBB-9430-3590400DD509}"/>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4C93FA8-6152-477D-B71D-FBF0E1605971}"/>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7BDA715-EF75-485A-AF45-CCBC89109DDA}"/>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4F7A7ED-C8B0-419E-9EE0-E971D323F9A8}"/>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8FF3B99F-EBB8-4F7F-AF2E-A757B721CD1D}"/>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7EB4B36-2AA7-406E-8E46-F338388D212D}"/>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BEE5E03-76AD-4D4E-BAF7-9C1BB0B1BF89}"/>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D3B6948-8235-4F0D-8EAA-9CCC97FE306E}"/>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22057CE-2E67-4EEA-A758-3F6B352C3838}"/>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32BEAB6-A012-4C22-8822-17E3BFD0D572}"/>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18132FC2-792A-48C3-A039-EF0B1BF7ABEC}"/>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5EA125A-0A22-4BC9-8B5E-16636F93A62D}"/>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6C9BFEA-7D29-4B85-AC42-D15CFA353A9B}"/>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E29C059-B705-4846-9882-3AF7466439E9}"/>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46E94A7-E7F8-4283-A14D-844A6792E59B}"/>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A0B4786-7165-4095-97E7-F9326D33ADEA}"/>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14E35F8-D95D-4A0C-AE41-BECC26900B5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50F26EE1-456D-4AD7-8E3B-EECEFC655EE7}"/>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ABB3AC6A-7C48-4E2F-BEC3-2BBD479AA73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35563CD-1883-429A-BFA5-F68A33877325}"/>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7751DD07-5033-4EE6-AA96-001EA1F266C9}"/>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B1FEB9A-A8DC-4356-A4CA-10EED30C2497}"/>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7605FBD2-31CB-451F-B5DC-08EBAA5283BC}"/>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47F9662F-61E8-461D-AC1E-12DD966D550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C7C5FE8-2D42-4927-ABF9-BE12697D46FA}"/>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56C766A-A291-4337-9FC6-EF21CEB1E726}"/>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EBC073A-47C4-4518-9D30-E1B46F7398E6}"/>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F6E6312-8697-4C7D-8C86-A583E64343F5}"/>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C1229AE-B0CE-4ED2-A455-F777D3F769D1}"/>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5EB482BA-FA53-4845-B629-2F6B67B67FCD}"/>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38F208F9-BC2F-4DB9-93CE-F07013DE3E1B}"/>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057E1C69-A826-4EAB-BC26-41C46864CA6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0676F0ED-65C0-42AC-A67E-C3F0ED5B1266}"/>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F3C1F266-B67B-45CC-83CC-C13C4B827A9B}"/>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EF67292-1A00-442E-8595-078D65EB6659}"/>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09ABA42A-6DC2-42A6-B90B-51638E17DDF1}"/>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16AA1AEC-EF7B-4DF5-B910-82B454C490FE}"/>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E8D819DB-6444-4B8D-8599-75F021B1CC47}"/>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B486AA8D-B608-4288-8567-A48C8CB6B1CA}"/>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2EFAFEEF-8F1E-45BD-BDCE-7EFDE32A0D19}"/>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B8DC75B-A7F0-4DFD-83F7-AAFF8628D32B}"/>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47D3293F-11AA-4BEB-A8F3-D5928619BA89}"/>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681634E-13FE-41B7-B595-F91D16607B7D}"/>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7434A1DE-1154-4B51-8EEB-E782BECA17D9}"/>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077051F9-F2FE-496E-8A29-FB22D945DC33}"/>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843BAF0-9E99-4F05-90BB-ACC7C848FF06}"/>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2A5FDD1D-DD0F-42D9-B733-78BAEB2593DE}"/>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608F007-01A0-4AEB-940D-3C9CA404F032}"/>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9288CBE5-0BF3-48B3-B91C-2215E1E8BE85}"/>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2237C9D2-1C5A-4006-8FDE-57CE762044BF}"/>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3CAE3CF8-EB3E-4571-A999-83582ACD2C75}"/>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3C1E082-628A-4EBC-8B0E-E18E9E6AABF7}"/>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E2EFEB7F-7E44-4F2F-9B1D-C3436EBB1E2D}"/>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875CA616-D878-43CE-A304-38DD53D65582}"/>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27F4E271-C1B1-4E44-874A-D79A7788566B}"/>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109">
            <a:extLst>
              <a:ext uri="{FF2B5EF4-FFF2-40B4-BE49-F238E27FC236}">
                <a16:creationId xmlns:a16="http://schemas.microsoft.com/office/drawing/2014/main" id="{F38176DA-2505-45AC-B6FC-829BD87BB619}"/>
              </a:ext>
            </a:extLst>
          </p:cNvPr>
          <p:cNvSpPr/>
          <p:nvPr/>
        </p:nvSpPr>
        <p:spPr>
          <a:xfrm>
            <a:off x="0" y="-1"/>
            <a:ext cx="838201" cy="5918447"/>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D0E87289-C4BD-49F2-986B-216C5954917B}"/>
              </a:ext>
            </a:extLst>
          </p:cNvPr>
          <p:cNvSpPr/>
          <p:nvPr/>
        </p:nvSpPr>
        <p:spPr>
          <a:xfrm>
            <a:off x="11347748" y="0"/>
            <a:ext cx="844252" cy="5918448"/>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E9BB6FB-E67F-4237-8304-CAB3A44D9624}"/>
              </a:ext>
            </a:extLst>
          </p:cNvPr>
          <p:cNvSpPr/>
          <p:nvPr/>
        </p:nvSpPr>
        <p:spPr>
          <a:xfrm>
            <a:off x="0" y="5921896"/>
            <a:ext cx="12191999" cy="936104"/>
          </a:xfrm>
          <a:prstGeom prst="rect">
            <a:avLst/>
          </a:prstGeom>
          <a:solidFill>
            <a:srgbClr val="665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rapezoid 3">
            <a:extLst>
              <a:ext uri="{FF2B5EF4-FFF2-40B4-BE49-F238E27FC236}">
                <a16:creationId xmlns:a16="http://schemas.microsoft.com/office/drawing/2014/main" id="{9CA99425-EDC5-4B29-BC25-C620D2F06B39}"/>
              </a:ext>
            </a:extLst>
          </p:cNvPr>
          <p:cNvSpPr/>
          <p:nvPr/>
        </p:nvSpPr>
        <p:spPr>
          <a:xfrm flipV="1">
            <a:off x="0" y="-3458"/>
            <a:ext cx="12191999" cy="943001"/>
          </a:xfrm>
          <a:prstGeom prst="trapezoid">
            <a:avLst>
              <a:gd name="adj" fmla="val 88464"/>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rapezoid 4">
            <a:extLst>
              <a:ext uri="{FF2B5EF4-FFF2-40B4-BE49-F238E27FC236}">
                <a16:creationId xmlns:a16="http://schemas.microsoft.com/office/drawing/2014/main" id="{3D5CBA65-23C8-4901-BB77-4FBB290160AD}"/>
              </a:ext>
            </a:extLst>
          </p:cNvPr>
          <p:cNvSpPr/>
          <p:nvPr/>
        </p:nvSpPr>
        <p:spPr>
          <a:xfrm>
            <a:off x="0" y="5266930"/>
            <a:ext cx="12192001" cy="654965"/>
          </a:xfrm>
          <a:prstGeom prst="trapezoid">
            <a:avLst>
              <a:gd name="adj" fmla="val 124079"/>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7" name="Group 106">
            <a:extLst>
              <a:ext uri="{FF2B5EF4-FFF2-40B4-BE49-F238E27FC236}">
                <a16:creationId xmlns:a16="http://schemas.microsoft.com/office/drawing/2014/main" id="{8E5B729A-AB95-4B81-86C2-D2EA29B6AC8B}"/>
              </a:ext>
            </a:extLst>
          </p:cNvPr>
          <p:cNvGrpSpPr/>
          <p:nvPr/>
        </p:nvGrpSpPr>
        <p:grpSpPr>
          <a:xfrm>
            <a:off x="4762646" y="-1"/>
            <a:ext cx="2674204" cy="942994"/>
            <a:chOff x="4483398" y="0"/>
            <a:chExt cx="3213099" cy="1124744"/>
          </a:xfrm>
        </p:grpSpPr>
        <p:sp>
          <p:nvSpPr>
            <p:cNvPr id="102" name="Trapezoid 101">
              <a:extLst>
                <a:ext uri="{FF2B5EF4-FFF2-40B4-BE49-F238E27FC236}">
                  <a16:creationId xmlns:a16="http://schemas.microsoft.com/office/drawing/2014/main" id="{86AB9088-BB1F-4C51-8CCE-AB8335445AC0}"/>
                </a:ext>
              </a:extLst>
            </p:cNvPr>
            <p:cNvSpPr/>
            <p:nvPr/>
          </p:nvSpPr>
          <p:spPr>
            <a:xfrm flipV="1">
              <a:off x="4483398" y="0"/>
              <a:ext cx="3213099" cy="1124744"/>
            </a:xfrm>
            <a:prstGeom prst="trapezoid">
              <a:avLst>
                <a:gd name="adj" fmla="val 20483"/>
              </a:avLst>
            </a:prstGeom>
            <a:solidFill>
              <a:srgbClr val="949494"/>
            </a:solidFill>
            <a:ln>
              <a:noFill/>
            </a:ln>
            <a:effectLst>
              <a:glow rad="152400">
                <a:srgbClr val="FFFF89">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2436D36D-1DB0-40E7-9417-5756442A881F}"/>
                </a:ext>
              </a:extLst>
            </p:cNvPr>
            <p:cNvSpPr/>
            <p:nvPr/>
          </p:nvSpPr>
          <p:spPr>
            <a:xfrm flipV="1">
              <a:off x="4711104" y="0"/>
              <a:ext cx="1378844"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5A5A5"/>
                </a:gs>
                <a:gs pos="100000">
                  <a:srgbClr val="ADAD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Freeform: Shape 100">
              <a:extLst>
                <a:ext uri="{FF2B5EF4-FFF2-40B4-BE49-F238E27FC236}">
                  <a16:creationId xmlns:a16="http://schemas.microsoft.com/office/drawing/2014/main" id="{93F81801-DC5A-478E-A7E0-76D805C5F124}"/>
                </a:ext>
              </a:extLst>
            </p:cNvPr>
            <p:cNvSpPr/>
            <p:nvPr/>
          </p:nvSpPr>
          <p:spPr>
            <a:xfrm flipH="1" flipV="1">
              <a:off x="6089947" y="0"/>
              <a:ext cx="1384895"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DADAD"/>
                </a:gs>
                <a:gs pos="100000">
                  <a:srgbClr val="A5A5A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5E875A31-202D-4D63-A127-4C31C558F7BD}"/>
                </a:ext>
              </a:extLst>
            </p:cNvPr>
            <p:cNvSpPr/>
            <p:nvPr/>
          </p:nvSpPr>
          <p:spPr>
            <a:xfrm>
              <a:off x="7431088" y="428625"/>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77166FFF-3A14-42BE-889E-C888105DA707}"/>
                </a:ext>
              </a:extLst>
            </p:cNvPr>
            <p:cNvSpPr/>
            <p:nvPr/>
          </p:nvSpPr>
          <p:spPr>
            <a:xfrm>
              <a:off x="7397751" y="590550"/>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 name="Group 1">
            <a:extLst>
              <a:ext uri="{FF2B5EF4-FFF2-40B4-BE49-F238E27FC236}">
                <a16:creationId xmlns:a16="http://schemas.microsoft.com/office/drawing/2014/main" id="{3BAACDC5-2BD2-4E19-AFD9-F5B6FB0F2113}"/>
              </a:ext>
            </a:extLst>
          </p:cNvPr>
          <p:cNvGrpSpPr/>
          <p:nvPr/>
        </p:nvGrpSpPr>
        <p:grpSpPr>
          <a:xfrm>
            <a:off x="0" y="-1"/>
            <a:ext cx="12191999" cy="6857999"/>
            <a:chOff x="0" y="-1"/>
            <a:chExt cx="1561253" cy="6857999"/>
          </a:xfrm>
        </p:grpSpPr>
        <p:sp>
          <p:nvSpPr>
            <p:cNvPr id="105" name="Rectangle 104">
              <a:extLst>
                <a:ext uri="{FF2B5EF4-FFF2-40B4-BE49-F238E27FC236}">
                  <a16:creationId xmlns:a16="http://schemas.microsoft.com/office/drawing/2014/main" id="{7D4DC5E7-CA28-4A92-B031-16A6A27DE7C5}"/>
                </a:ext>
              </a:extLst>
            </p:cNvPr>
            <p:cNvSpPr/>
            <p:nvPr/>
          </p:nvSpPr>
          <p:spPr>
            <a:xfrm>
              <a:off x="0" y="-1"/>
              <a:ext cx="1561253" cy="5918448"/>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244F505-E557-4C2E-90F4-A20EB6F07F16}"/>
                </a:ext>
              </a:extLst>
            </p:cNvPr>
            <p:cNvSpPr/>
            <p:nvPr/>
          </p:nvSpPr>
          <p:spPr>
            <a:xfrm>
              <a:off x="7918" y="3448"/>
              <a:ext cx="1553335" cy="6854550"/>
            </a:xfrm>
            <a:prstGeom prst="rect">
              <a:avLst/>
            </a:prstGeom>
            <a:blipFill dpi="0" rotWithShape="1">
              <a:blip r:embed="rId2">
                <a:alphaModFix amt="1000"/>
                <a:extLst>
                  <a:ext uri="{BEBA8EAE-BF5A-486C-A8C5-ECC9F3942E4B}">
                    <a14:imgProps xmlns:a14="http://schemas.microsoft.com/office/drawing/2010/main">
                      <a14:imgLayer r:embed="rId3">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6" name="Picture 105">
            <a:extLst>
              <a:ext uri="{FF2B5EF4-FFF2-40B4-BE49-F238E27FC236}">
                <a16:creationId xmlns:a16="http://schemas.microsoft.com/office/drawing/2014/main" id="{D166C3F0-FF80-4D2C-A4B4-07AD8ED04F44}"/>
              </a:ext>
            </a:extLst>
          </p:cNvPr>
          <p:cNvPicPr>
            <a:picLocks noChangeAspect="1"/>
          </p:cNvPicPr>
          <p:nvPr/>
        </p:nvPicPr>
        <p:blipFill>
          <a:blip r:embed="rId4"/>
          <a:stretch>
            <a:fillRect/>
          </a:stretch>
        </p:blipFill>
        <p:spPr>
          <a:xfrm rot="5400000">
            <a:off x="11125947" y="2753417"/>
            <a:ext cx="1268263" cy="441893"/>
          </a:xfrm>
          <a:prstGeom prst="rect">
            <a:avLst/>
          </a:prstGeom>
          <a:effectLst>
            <a:glow rad="101600">
              <a:srgbClr val="FFFF89">
                <a:alpha val="40000"/>
              </a:srgbClr>
            </a:glow>
          </a:effectLst>
        </p:spPr>
      </p:pic>
      <p:sp>
        <p:nvSpPr>
          <p:cNvPr id="109" name="TextBox 108">
            <a:extLst>
              <a:ext uri="{FF2B5EF4-FFF2-40B4-BE49-F238E27FC236}">
                <a16:creationId xmlns:a16="http://schemas.microsoft.com/office/drawing/2014/main" id="{B160DA71-41A8-44AD-A9B5-DD9A01E23ED2}"/>
              </a:ext>
            </a:extLst>
          </p:cNvPr>
          <p:cNvSpPr txBox="1"/>
          <p:nvPr/>
        </p:nvSpPr>
        <p:spPr>
          <a:xfrm>
            <a:off x="132098" y="144700"/>
            <a:ext cx="4824536" cy="461665"/>
          </a:xfrm>
          <a:prstGeom prst="rect">
            <a:avLst/>
          </a:prstGeom>
          <a:noFill/>
        </p:spPr>
        <p:txBody>
          <a:bodyPr wrap="square" rtlCol="0">
            <a:spAutoFit/>
          </a:bodyPr>
          <a:lstStyle/>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FLOOR 1</a:t>
            </a:r>
          </a:p>
        </p:txBody>
      </p:sp>
    </p:spTree>
    <p:extLst>
      <p:ext uri="{BB962C8B-B14F-4D97-AF65-F5344CB8AC3E}">
        <p14:creationId xmlns:p14="http://schemas.microsoft.com/office/powerpoint/2010/main" val="433566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63CDBA-3ACE-4508-82EE-42DEB8F31586}"/>
              </a:ext>
            </a:extLst>
          </p:cNvPr>
          <p:cNvSpPr/>
          <p:nvPr/>
        </p:nvSpPr>
        <p:spPr>
          <a:xfrm>
            <a:off x="0" y="0"/>
            <a:ext cx="12192000" cy="6858000"/>
          </a:xfrm>
          <a:prstGeom prst="rect">
            <a:avLst/>
          </a:prstGeom>
          <a:solidFill>
            <a:srgbClr val="8D93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ACA8020-FA3C-41A9-AFF4-80D8255E332A}"/>
              </a:ext>
            </a:extLst>
          </p:cNvPr>
          <p:cNvGrpSpPr/>
          <p:nvPr/>
        </p:nvGrpSpPr>
        <p:grpSpPr>
          <a:xfrm>
            <a:off x="812800" y="332656"/>
            <a:ext cx="10566400" cy="5766038"/>
            <a:chOff x="0" y="0"/>
            <a:chExt cx="12241360" cy="7200800"/>
          </a:xfrm>
          <a:gradFill flip="none" rotWithShape="1">
            <a:gsLst>
              <a:gs pos="0">
                <a:srgbClr val="D4E4E0">
                  <a:alpha val="20000"/>
                </a:srgbClr>
              </a:gs>
              <a:gs pos="100000">
                <a:srgbClr val="D4E4E0">
                  <a:alpha val="5000"/>
                </a:srgbClr>
              </a:gs>
            </a:gsLst>
            <a:lin ang="2700000" scaled="1"/>
            <a:tileRect/>
          </a:gradFill>
        </p:grpSpPr>
        <p:sp>
          <p:nvSpPr>
            <p:cNvPr id="11" name="Rectangle 10">
              <a:extLst>
                <a:ext uri="{FF2B5EF4-FFF2-40B4-BE49-F238E27FC236}">
                  <a16:creationId xmlns:a16="http://schemas.microsoft.com/office/drawing/2014/main" id="{5566DF60-D9C2-4D49-B7F6-C7158348181E}"/>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21BEE6-7312-4E36-8D0B-87B3398899EA}"/>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467510-17AF-48D5-9B1B-D54CB5F0B105}"/>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EE7F0C6-7690-4D6B-AA6B-A9D4617510EF}"/>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782C721-C26D-4C72-8B2C-A524A3527CE4}"/>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75F2987-B2AC-4DD9-B6D9-21D52014FAF3}"/>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AE4F2F6-65AF-40AD-B600-C301A6774F89}"/>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F2E7E53-5CBE-4C96-8443-B51087285288}"/>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AA98C6C-7AFC-4C1F-9D6A-D80D569F7F1E}"/>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DEE7518-D95D-49BE-89C7-AE8E5D073407}"/>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0DBB7CC-2595-489D-AD69-044BBBBC23AF}"/>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37B4EBA-DB49-4246-AF59-B0A5C2DBDDBA}"/>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EA3BE68-A541-4583-BC7E-37563A1B162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4BDC1ED2-8E32-41C5-B525-A3CFE858C25F}"/>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A394AD4A-B9BB-4B98-A73E-7C97A37A510D}"/>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DCD814FE-E9FB-4929-82AF-79867B051AAF}"/>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F6B4A17-E8CB-48ED-BD2E-853E8833E65A}"/>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7205A85-2DF2-46D4-9845-606CE516350C}"/>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D321BA56-D215-4766-B702-2CFFF0072C40}"/>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A913E18-D2A5-472C-9A43-6487CFAC340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AD2B3FA-E8A4-4A94-86F1-EE0E6855039A}"/>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B7094CE-D111-4FAC-8696-11FE04865F98}"/>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6B895891-3C34-43CC-8818-1F00EBC6D4AA}"/>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E1C7E99-C8C9-495B-9BE7-FCB3F6A0DDC5}"/>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4153824-F0AE-493D-941A-F28ED78C3836}"/>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BA9356-579A-402A-9CDB-D500FD1ADEF4}"/>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A739763-1FE4-453D-ADC2-F15ADBB32DB1}"/>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D662016F-D792-4FC0-A921-9F4521474CE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5223E817-2E3D-478B-BFE1-212BA47FE9F4}"/>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43A9B8D-700A-442F-A62A-50FC62EE583E}"/>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B9F9B32-2D07-4BBB-9430-3590400DD509}"/>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4C93FA8-6152-477D-B71D-FBF0E1605971}"/>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7BDA715-EF75-485A-AF45-CCBC89109DDA}"/>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4F7A7ED-C8B0-419E-9EE0-E971D323F9A8}"/>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8FF3B99F-EBB8-4F7F-AF2E-A757B721CD1D}"/>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7EB4B36-2AA7-406E-8E46-F338388D212D}"/>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BEE5E03-76AD-4D4E-BAF7-9C1BB0B1BF89}"/>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D3B6948-8235-4F0D-8EAA-9CCC97FE306E}"/>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22057CE-2E67-4EEA-A758-3F6B352C3838}"/>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32BEAB6-A012-4C22-8822-17E3BFD0D572}"/>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18132FC2-792A-48C3-A039-EF0B1BF7ABEC}"/>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5EA125A-0A22-4BC9-8B5E-16636F93A62D}"/>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6C9BFEA-7D29-4B85-AC42-D15CFA353A9B}"/>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E29C059-B705-4846-9882-3AF7466439E9}"/>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46E94A7-E7F8-4283-A14D-844A6792E59B}"/>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A0B4786-7165-4095-97E7-F9326D33ADEA}"/>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14E35F8-D95D-4A0C-AE41-BECC26900B5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50F26EE1-456D-4AD7-8E3B-EECEFC655EE7}"/>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ABB3AC6A-7C48-4E2F-BEC3-2BBD479AA73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35563CD-1883-429A-BFA5-F68A33877325}"/>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7751DD07-5033-4EE6-AA96-001EA1F266C9}"/>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B1FEB9A-A8DC-4356-A4CA-10EED30C2497}"/>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7605FBD2-31CB-451F-B5DC-08EBAA5283BC}"/>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47F9662F-61E8-461D-AC1E-12DD966D550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C7C5FE8-2D42-4927-ABF9-BE12697D46FA}"/>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56C766A-A291-4337-9FC6-EF21CEB1E726}"/>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EBC073A-47C4-4518-9D30-E1B46F7398E6}"/>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F6E6312-8697-4C7D-8C86-A583E64343F5}"/>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C1229AE-B0CE-4ED2-A455-F777D3F769D1}"/>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5EB482BA-FA53-4845-B629-2F6B67B67FCD}"/>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38F208F9-BC2F-4DB9-93CE-F07013DE3E1B}"/>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057E1C69-A826-4EAB-BC26-41C46864CA6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0676F0ED-65C0-42AC-A67E-C3F0ED5B1266}"/>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F3C1F266-B67B-45CC-83CC-C13C4B827A9B}"/>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EF67292-1A00-442E-8595-078D65EB6659}"/>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09ABA42A-6DC2-42A6-B90B-51638E17DDF1}"/>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16AA1AEC-EF7B-4DF5-B910-82B454C490FE}"/>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E8D819DB-6444-4B8D-8599-75F021B1CC47}"/>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B486AA8D-B608-4288-8567-A48C8CB6B1CA}"/>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2EFAFEEF-8F1E-45BD-BDCE-7EFDE32A0D19}"/>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B8DC75B-A7F0-4DFD-83F7-AAFF8628D32B}"/>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47D3293F-11AA-4BEB-A8F3-D5928619BA89}"/>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681634E-13FE-41B7-B595-F91D16607B7D}"/>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7434A1DE-1154-4B51-8EEB-E782BECA17D9}"/>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077051F9-F2FE-496E-8A29-FB22D945DC33}"/>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843BAF0-9E99-4F05-90BB-ACC7C848FF06}"/>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2A5FDD1D-DD0F-42D9-B733-78BAEB2593DE}"/>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608F007-01A0-4AEB-940D-3C9CA404F032}"/>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9288CBE5-0BF3-48B3-B91C-2215E1E8BE85}"/>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2237C9D2-1C5A-4006-8FDE-57CE762044BF}"/>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3CAE3CF8-EB3E-4571-A999-83582ACD2C75}"/>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3C1E082-628A-4EBC-8B0E-E18E9E6AABF7}"/>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E2EFEB7F-7E44-4F2F-9B1D-C3436EBB1E2D}"/>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875CA616-D878-43CE-A304-38DD53D65582}"/>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27F4E271-C1B1-4E44-874A-D79A7788566B}"/>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109">
            <a:extLst>
              <a:ext uri="{FF2B5EF4-FFF2-40B4-BE49-F238E27FC236}">
                <a16:creationId xmlns:a16="http://schemas.microsoft.com/office/drawing/2014/main" id="{F38176DA-2505-45AC-B6FC-829BD87BB619}"/>
              </a:ext>
            </a:extLst>
          </p:cNvPr>
          <p:cNvSpPr/>
          <p:nvPr/>
        </p:nvSpPr>
        <p:spPr>
          <a:xfrm>
            <a:off x="0" y="-1"/>
            <a:ext cx="838201" cy="5918447"/>
          </a:xfrm>
          <a:prstGeom prst="rect">
            <a:avLst/>
          </a:prstGeom>
          <a:solidFill>
            <a:srgbClr val="D4E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D0E87289-C4BD-49F2-986B-216C5954917B}"/>
              </a:ext>
            </a:extLst>
          </p:cNvPr>
          <p:cNvSpPr/>
          <p:nvPr/>
        </p:nvSpPr>
        <p:spPr>
          <a:xfrm>
            <a:off x="11347748" y="0"/>
            <a:ext cx="844252" cy="5918448"/>
          </a:xfrm>
          <a:prstGeom prst="rect">
            <a:avLst/>
          </a:prstGeom>
          <a:solidFill>
            <a:srgbClr val="D4E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E9BB6FB-E67F-4237-8304-CAB3A44D9624}"/>
              </a:ext>
            </a:extLst>
          </p:cNvPr>
          <p:cNvSpPr/>
          <p:nvPr/>
        </p:nvSpPr>
        <p:spPr>
          <a:xfrm>
            <a:off x="0" y="5921896"/>
            <a:ext cx="12191999" cy="936104"/>
          </a:xfrm>
          <a:prstGeom prst="rect">
            <a:avLst/>
          </a:prstGeom>
          <a:solidFill>
            <a:srgbClr val="606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rapezoid 3">
            <a:extLst>
              <a:ext uri="{FF2B5EF4-FFF2-40B4-BE49-F238E27FC236}">
                <a16:creationId xmlns:a16="http://schemas.microsoft.com/office/drawing/2014/main" id="{9CA99425-EDC5-4B29-BC25-C620D2F06B39}"/>
              </a:ext>
            </a:extLst>
          </p:cNvPr>
          <p:cNvSpPr/>
          <p:nvPr/>
        </p:nvSpPr>
        <p:spPr>
          <a:xfrm flipV="1">
            <a:off x="0" y="-3458"/>
            <a:ext cx="12191999" cy="943001"/>
          </a:xfrm>
          <a:prstGeom prst="trapezoid">
            <a:avLst>
              <a:gd name="adj" fmla="val 88464"/>
            </a:avLst>
          </a:prstGeom>
          <a:solidFill>
            <a:srgbClr val="747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rapezoid 4">
            <a:extLst>
              <a:ext uri="{FF2B5EF4-FFF2-40B4-BE49-F238E27FC236}">
                <a16:creationId xmlns:a16="http://schemas.microsoft.com/office/drawing/2014/main" id="{3D5CBA65-23C8-4901-BB77-4FBB290160AD}"/>
              </a:ext>
            </a:extLst>
          </p:cNvPr>
          <p:cNvSpPr/>
          <p:nvPr/>
        </p:nvSpPr>
        <p:spPr>
          <a:xfrm>
            <a:off x="0" y="5266930"/>
            <a:ext cx="12192001" cy="654965"/>
          </a:xfrm>
          <a:prstGeom prst="trapezoid">
            <a:avLst>
              <a:gd name="adj" fmla="val 124079"/>
            </a:avLst>
          </a:prstGeom>
          <a:solidFill>
            <a:srgbClr val="747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7" name="Group 106">
            <a:extLst>
              <a:ext uri="{FF2B5EF4-FFF2-40B4-BE49-F238E27FC236}">
                <a16:creationId xmlns:a16="http://schemas.microsoft.com/office/drawing/2014/main" id="{8E5B729A-AB95-4B81-86C2-D2EA29B6AC8B}"/>
              </a:ext>
            </a:extLst>
          </p:cNvPr>
          <p:cNvGrpSpPr/>
          <p:nvPr/>
        </p:nvGrpSpPr>
        <p:grpSpPr>
          <a:xfrm>
            <a:off x="4762646" y="-1"/>
            <a:ext cx="2674204" cy="942994"/>
            <a:chOff x="4483398" y="0"/>
            <a:chExt cx="3213099" cy="1124744"/>
          </a:xfrm>
        </p:grpSpPr>
        <p:sp>
          <p:nvSpPr>
            <p:cNvPr id="102" name="Trapezoid 101">
              <a:extLst>
                <a:ext uri="{FF2B5EF4-FFF2-40B4-BE49-F238E27FC236}">
                  <a16:creationId xmlns:a16="http://schemas.microsoft.com/office/drawing/2014/main" id="{86AB9088-BB1F-4C51-8CCE-AB8335445AC0}"/>
                </a:ext>
              </a:extLst>
            </p:cNvPr>
            <p:cNvSpPr/>
            <p:nvPr/>
          </p:nvSpPr>
          <p:spPr>
            <a:xfrm flipV="1">
              <a:off x="4483398" y="0"/>
              <a:ext cx="3213099" cy="1124744"/>
            </a:xfrm>
            <a:prstGeom prst="trapezoid">
              <a:avLst>
                <a:gd name="adj" fmla="val 20483"/>
              </a:avLst>
            </a:prstGeom>
            <a:solidFill>
              <a:srgbClr val="949494"/>
            </a:solidFill>
            <a:ln>
              <a:noFill/>
            </a:ln>
            <a:effectLst>
              <a:glow rad="152400">
                <a:srgbClr val="FFFF89">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2436D36D-1DB0-40E7-9417-5756442A881F}"/>
                </a:ext>
              </a:extLst>
            </p:cNvPr>
            <p:cNvSpPr/>
            <p:nvPr/>
          </p:nvSpPr>
          <p:spPr>
            <a:xfrm flipV="1">
              <a:off x="4711104" y="0"/>
              <a:ext cx="1378844"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5A5A5"/>
                </a:gs>
                <a:gs pos="100000">
                  <a:srgbClr val="ADAD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Freeform: Shape 100">
              <a:extLst>
                <a:ext uri="{FF2B5EF4-FFF2-40B4-BE49-F238E27FC236}">
                  <a16:creationId xmlns:a16="http://schemas.microsoft.com/office/drawing/2014/main" id="{93F81801-DC5A-478E-A7E0-76D805C5F124}"/>
                </a:ext>
              </a:extLst>
            </p:cNvPr>
            <p:cNvSpPr/>
            <p:nvPr/>
          </p:nvSpPr>
          <p:spPr>
            <a:xfrm flipH="1" flipV="1">
              <a:off x="6089947" y="0"/>
              <a:ext cx="1384895"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DADAD"/>
                </a:gs>
                <a:gs pos="100000">
                  <a:srgbClr val="A5A5A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5E875A31-202D-4D63-A127-4C31C558F7BD}"/>
                </a:ext>
              </a:extLst>
            </p:cNvPr>
            <p:cNvSpPr/>
            <p:nvPr/>
          </p:nvSpPr>
          <p:spPr>
            <a:xfrm>
              <a:off x="7431088" y="428625"/>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77166FFF-3A14-42BE-889E-C888105DA707}"/>
                </a:ext>
              </a:extLst>
            </p:cNvPr>
            <p:cNvSpPr/>
            <p:nvPr/>
          </p:nvSpPr>
          <p:spPr>
            <a:xfrm>
              <a:off x="7397751" y="590550"/>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 name="Group 1">
            <a:extLst>
              <a:ext uri="{FF2B5EF4-FFF2-40B4-BE49-F238E27FC236}">
                <a16:creationId xmlns:a16="http://schemas.microsoft.com/office/drawing/2014/main" id="{3BAACDC5-2BD2-4E19-AFD9-F5B6FB0F2113}"/>
              </a:ext>
            </a:extLst>
          </p:cNvPr>
          <p:cNvGrpSpPr/>
          <p:nvPr/>
        </p:nvGrpSpPr>
        <p:grpSpPr>
          <a:xfrm>
            <a:off x="-1" y="-1"/>
            <a:ext cx="12191999" cy="6857999"/>
            <a:chOff x="0" y="-1"/>
            <a:chExt cx="1561253" cy="6857999"/>
          </a:xfrm>
        </p:grpSpPr>
        <p:sp>
          <p:nvSpPr>
            <p:cNvPr id="105" name="Rectangle 104">
              <a:extLst>
                <a:ext uri="{FF2B5EF4-FFF2-40B4-BE49-F238E27FC236}">
                  <a16:creationId xmlns:a16="http://schemas.microsoft.com/office/drawing/2014/main" id="{7D4DC5E7-CA28-4A92-B031-16A6A27DE7C5}"/>
                </a:ext>
              </a:extLst>
            </p:cNvPr>
            <p:cNvSpPr/>
            <p:nvPr/>
          </p:nvSpPr>
          <p:spPr>
            <a:xfrm>
              <a:off x="0" y="-1"/>
              <a:ext cx="1561253" cy="5918448"/>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244F505-E557-4C2E-90F4-A20EB6F07F16}"/>
                </a:ext>
              </a:extLst>
            </p:cNvPr>
            <p:cNvSpPr/>
            <p:nvPr/>
          </p:nvSpPr>
          <p:spPr>
            <a:xfrm>
              <a:off x="0" y="3448"/>
              <a:ext cx="1561253" cy="6854550"/>
            </a:xfrm>
            <a:prstGeom prst="rect">
              <a:avLst/>
            </a:prstGeom>
            <a:blipFill dpi="0" rotWithShape="1">
              <a:blip r:embed="rId2">
                <a:alphaModFix amt="1000"/>
                <a:extLst>
                  <a:ext uri="{BEBA8EAE-BF5A-486C-A8C5-ECC9F3942E4B}">
                    <a14:imgProps xmlns:a14="http://schemas.microsoft.com/office/drawing/2010/main">
                      <a14:imgLayer r:embed="rId3">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6" name="TextBox 105">
            <a:extLst>
              <a:ext uri="{FF2B5EF4-FFF2-40B4-BE49-F238E27FC236}">
                <a16:creationId xmlns:a16="http://schemas.microsoft.com/office/drawing/2014/main" id="{99D1AFEC-70D1-4BDE-90D9-49C14CBA9C19}"/>
              </a:ext>
            </a:extLst>
          </p:cNvPr>
          <p:cNvSpPr txBox="1"/>
          <p:nvPr/>
        </p:nvSpPr>
        <p:spPr>
          <a:xfrm>
            <a:off x="132098" y="144700"/>
            <a:ext cx="4824536" cy="461665"/>
          </a:xfrm>
          <a:prstGeom prst="rect">
            <a:avLst/>
          </a:prstGeom>
          <a:noFill/>
        </p:spPr>
        <p:txBody>
          <a:bodyPr wrap="square" rtlCol="0">
            <a:spAutoFit/>
          </a:bodyPr>
          <a:lstStyle/>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FLOOR 2</a:t>
            </a:r>
          </a:p>
        </p:txBody>
      </p:sp>
    </p:spTree>
    <p:extLst>
      <p:ext uri="{BB962C8B-B14F-4D97-AF65-F5344CB8AC3E}">
        <p14:creationId xmlns:p14="http://schemas.microsoft.com/office/powerpoint/2010/main" val="2256252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63CDBA-3ACE-4508-82EE-42DEB8F31586}"/>
              </a:ext>
            </a:extLst>
          </p:cNvPr>
          <p:cNvSpPr/>
          <p:nvPr/>
        </p:nvSpPr>
        <p:spPr>
          <a:xfrm>
            <a:off x="0" y="0"/>
            <a:ext cx="12192000" cy="6858000"/>
          </a:xfrm>
          <a:prstGeom prst="rect">
            <a:avLst/>
          </a:prstGeom>
          <a:solidFill>
            <a:srgbClr val="ACA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ACA8020-FA3C-41A9-AFF4-80D8255E332A}"/>
              </a:ext>
            </a:extLst>
          </p:cNvPr>
          <p:cNvGrpSpPr/>
          <p:nvPr/>
        </p:nvGrpSpPr>
        <p:grpSpPr>
          <a:xfrm>
            <a:off x="812800" y="332656"/>
            <a:ext cx="10566400" cy="5766038"/>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11" name="Rectangle 10">
              <a:extLst>
                <a:ext uri="{FF2B5EF4-FFF2-40B4-BE49-F238E27FC236}">
                  <a16:creationId xmlns:a16="http://schemas.microsoft.com/office/drawing/2014/main" id="{5566DF60-D9C2-4D49-B7F6-C7158348181E}"/>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21BEE6-7312-4E36-8D0B-87B3398899EA}"/>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467510-17AF-48D5-9B1B-D54CB5F0B105}"/>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EE7F0C6-7690-4D6B-AA6B-A9D4617510EF}"/>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782C721-C26D-4C72-8B2C-A524A3527CE4}"/>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75F2987-B2AC-4DD9-B6D9-21D52014FAF3}"/>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AE4F2F6-65AF-40AD-B600-C301A6774F89}"/>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F2E7E53-5CBE-4C96-8443-B51087285288}"/>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AA98C6C-7AFC-4C1F-9D6A-D80D569F7F1E}"/>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DEE7518-D95D-49BE-89C7-AE8E5D073407}"/>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0DBB7CC-2595-489D-AD69-044BBBBC23AF}"/>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37B4EBA-DB49-4246-AF59-B0A5C2DBDDBA}"/>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EA3BE68-A541-4583-BC7E-37563A1B162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4BDC1ED2-8E32-41C5-B525-A3CFE858C25F}"/>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A394AD4A-B9BB-4B98-A73E-7C97A37A510D}"/>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DCD814FE-E9FB-4929-82AF-79867B051AAF}"/>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F6B4A17-E8CB-48ED-BD2E-853E8833E65A}"/>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7205A85-2DF2-46D4-9845-606CE516350C}"/>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D321BA56-D215-4766-B702-2CFFF0072C40}"/>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A913E18-D2A5-472C-9A43-6487CFAC340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AD2B3FA-E8A4-4A94-86F1-EE0E6855039A}"/>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B7094CE-D111-4FAC-8696-11FE04865F98}"/>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6B895891-3C34-43CC-8818-1F00EBC6D4AA}"/>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E1C7E99-C8C9-495B-9BE7-FCB3F6A0DDC5}"/>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4153824-F0AE-493D-941A-F28ED78C3836}"/>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BA9356-579A-402A-9CDB-D500FD1ADEF4}"/>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A739763-1FE4-453D-ADC2-F15ADBB32DB1}"/>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D662016F-D792-4FC0-A921-9F4521474CE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5223E817-2E3D-478B-BFE1-212BA47FE9F4}"/>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43A9B8D-700A-442F-A62A-50FC62EE583E}"/>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B9F9B32-2D07-4BBB-9430-3590400DD509}"/>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4C93FA8-6152-477D-B71D-FBF0E1605971}"/>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7BDA715-EF75-485A-AF45-CCBC89109DDA}"/>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4F7A7ED-C8B0-419E-9EE0-E971D323F9A8}"/>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8FF3B99F-EBB8-4F7F-AF2E-A757B721CD1D}"/>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7EB4B36-2AA7-406E-8E46-F338388D212D}"/>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BEE5E03-76AD-4D4E-BAF7-9C1BB0B1BF89}"/>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D3B6948-8235-4F0D-8EAA-9CCC97FE306E}"/>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22057CE-2E67-4EEA-A758-3F6B352C3838}"/>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32BEAB6-A012-4C22-8822-17E3BFD0D572}"/>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18132FC2-792A-48C3-A039-EF0B1BF7ABEC}"/>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5EA125A-0A22-4BC9-8B5E-16636F93A62D}"/>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6C9BFEA-7D29-4B85-AC42-D15CFA353A9B}"/>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E29C059-B705-4846-9882-3AF7466439E9}"/>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46E94A7-E7F8-4283-A14D-844A6792E59B}"/>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A0B4786-7165-4095-97E7-F9326D33ADEA}"/>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14E35F8-D95D-4A0C-AE41-BECC26900B5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50F26EE1-456D-4AD7-8E3B-EECEFC655EE7}"/>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ABB3AC6A-7C48-4E2F-BEC3-2BBD479AA73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35563CD-1883-429A-BFA5-F68A33877325}"/>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7751DD07-5033-4EE6-AA96-001EA1F266C9}"/>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B1FEB9A-A8DC-4356-A4CA-10EED30C2497}"/>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7605FBD2-31CB-451F-B5DC-08EBAA5283BC}"/>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47F9662F-61E8-461D-AC1E-12DD966D550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C7C5FE8-2D42-4927-ABF9-BE12697D46FA}"/>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56C766A-A291-4337-9FC6-EF21CEB1E726}"/>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EBC073A-47C4-4518-9D30-E1B46F7398E6}"/>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F6E6312-8697-4C7D-8C86-A583E64343F5}"/>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C1229AE-B0CE-4ED2-A455-F777D3F769D1}"/>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5EB482BA-FA53-4845-B629-2F6B67B67FCD}"/>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38F208F9-BC2F-4DB9-93CE-F07013DE3E1B}"/>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057E1C69-A826-4EAB-BC26-41C46864CA6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0676F0ED-65C0-42AC-A67E-C3F0ED5B1266}"/>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F3C1F266-B67B-45CC-83CC-C13C4B827A9B}"/>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EF67292-1A00-442E-8595-078D65EB6659}"/>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09ABA42A-6DC2-42A6-B90B-51638E17DDF1}"/>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16AA1AEC-EF7B-4DF5-B910-82B454C490FE}"/>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E8D819DB-6444-4B8D-8599-75F021B1CC47}"/>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B486AA8D-B608-4288-8567-A48C8CB6B1CA}"/>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2EFAFEEF-8F1E-45BD-BDCE-7EFDE32A0D19}"/>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B8DC75B-A7F0-4DFD-83F7-AAFF8628D32B}"/>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47D3293F-11AA-4BEB-A8F3-D5928619BA89}"/>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681634E-13FE-41B7-B595-F91D16607B7D}"/>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7434A1DE-1154-4B51-8EEB-E782BECA17D9}"/>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077051F9-F2FE-496E-8A29-FB22D945DC33}"/>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843BAF0-9E99-4F05-90BB-ACC7C848FF06}"/>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2A5FDD1D-DD0F-42D9-B733-78BAEB2593DE}"/>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608F007-01A0-4AEB-940D-3C9CA404F032}"/>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9288CBE5-0BF3-48B3-B91C-2215E1E8BE85}"/>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2237C9D2-1C5A-4006-8FDE-57CE762044BF}"/>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3CAE3CF8-EB3E-4571-A999-83582ACD2C75}"/>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3C1E082-628A-4EBC-8B0E-E18E9E6AABF7}"/>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E2EFEB7F-7E44-4F2F-9B1D-C3436EBB1E2D}"/>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875CA616-D878-43CE-A304-38DD53D65582}"/>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27F4E271-C1B1-4E44-874A-D79A7788566B}"/>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109">
            <a:extLst>
              <a:ext uri="{FF2B5EF4-FFF2-40B4-BE49-F238E27FC236}">
                <a16:creationId xmlns:a16="http://schemas.microsoft.com/office/drawing/2014/main" id="{F38176DA-2505-45AC-B6FC-829BD87BB619}"/>
              </a:ext>
            </a:extLst>
          </p:cNvPr>
          <p:cNvSpPr/>
          <p:nvPr/>
        </p:nvSpPr>
        <p:spPr>
          <a:xfrm>
            <a:off x="0" y="-1"/>
            <a:ext cx="838201" cy="5918447"/>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D0E87289-C4BD-49F2-986B-216C5954917B}"/>
              </a:ext>
            </a:extLst>
          </p:cNvPr>
          <p:cNvSpPr/>
          <p:nvPr/>
        </p:nvSpPr>
        <p:spPr>
          <a:xfrm>
            <a:off x="11347748" y="0"/>
            <a:ext cx="844252" cy="5918448"/>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E9BB6FB-E67F-4237-8304-CAB3A44D9624}"/>
              </a:ext>
            </a:extLst>
          </p:cNvPr>
          <p:cNvSpPr/>
          <p:nvPr/>
        </p:nvSpPr>
        <p:spPr>
          <a:xfrm>
            <a:off x="0" y="5921896"/>
            <a:ext cx="12191999" cy="936104"/>
          </a:xfrm>
          <a:prstGeom prst="rect">
            <a:avLst/>
          </a:prstGeom>
          <a:solidFill>
            <a:srgbClr val="665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rapezoid 3">
            <a:extLst>
              <a:ext uri="{FF2B5EF4-FFF2-40B4-BE49-F238E27FC236}">
                <a16:creationId xmlns:a16="http://schemas.microsoft.com/office/drawing/2014/main" id="{9CA99425-EDC5-4B29-BC25-C620D2F06B39}"/>
              </a:ext>
            </a:extLst>
          </p:cNvPr>
          <p:cNvSpPr/>
          <p:nvPr/>
        </p:nvSpPr>
        <p:spPr>
          <a:xfrm flipV="1">
            <a:off x="0" y="-3458"/>
            <a:ext cx="12191999" cy="943001"/>
          </a:xfrm>
          <a:prstGeom prst="trapezoid">
            <a:avLst>
              <a:gd name="adj" fmla="val 88464"/>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rapezoid 4">
            <a:extLst>
              <a:ext uri="{FF2B5EF4-FFF2-40B4-BE49-F238E27FC236}">
                <a16:creationId xmlns:a16="http://schemas.microsoft.com/office/drawing/2014/main" id="{3D5CBA65-23C8-4901-BB77-4FBB290160AD}"/>
              </a:ext>
            </a:extLst>
          </p:cNvPr>
          <p:cNvSpPr/>
          <p:nvPr/>
        </p:nvSpPr>
        <p:spPr>
          <a:xfrm>
            <a:off x="0" y="5266930"/>
            <a:ext cx="12192001" cy="654965"/>
          </a:xfrm>
          <a:prstGeom prst="trapezoid">
            <a:avLst>
              <a:gd name="adj" fmla="val 124079"/>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7" name="Group 106">
            <a:extLst>
              <a:ext uri="{FF2B5EF4-FFF2-40B4-BE49-F238E27FC236}">
                <a16:creationId xmlns:a16="http://schemas.microsoft.com/office/drawing/2014/main" id="{8E5B729A-AB95-4B81-86C2-D2EA29B6AC8B}"/>
              </a:ext>
            </a:extLst>
          </p:cNvPr>
          <p:cNvGrpSpPr/>
          <p:nvPr/>
        </p:nvGrpSpPr>
        <p:grpSpPr>
          <a:xfrm>
            <a:off x="4762646" y="-1"/>
            <a:ext cx="2674204" cy="942994"/>
            <a:chOff x="4483398" y="0"/>
            <a:chExt cx="3213099" cy="1124744"/>
          </a:xfrm>
        </p:grpSpPr>
        <p:sp>
          <p:nvSpPr>
            <p:cNvPr id="102" name="Trapezoid 101">
              <a:extLst>
                <a:ext uri="{FF2B5EF4-FFF2-40B4-BE49-F238E27FC236}">
                  <a16:creationId xmlns:a16="http://schemas.microsoft.com/office/drawing/2014/main" id="{86AB9088-BB1F-4C51-8CCE-AB8335445AC0}"/>
                </a:ext>
              </a:extLst>
            </p:cNvPr>
            <p:cNvSpPr/>
            <p:nvPr/>
          </p:nvSpPr>
          <p:spPr>
            <a:xfrm flipV="1">
              <a:off x="4483398" y="0"/>
              <a:ext cx="3213099" cy="1124744"/>
            </a:xfrm>
            <a:prstGeom prst="trapezoid">
              <a:avLst>
                <a:gd name="adj" fmla="val 20483"/>
              </a:avLst>
            </a:prstGeom>
            <a:solidFill>
              <a:srgbClr val="949494"/>
            </a:solidFill>
            <a:ln>
              <a:noFill/>
            </a:ln>
            <a:effectLst>
              <a:glow rad="152400">
                <a:srgbClr val="FFFF89">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2436D36D-1DB0-40E7-9417-5756442A881F}"/>
                </a:ext>
              </a:extLst>
            </p:cNvPr>
            <p:cNvSpPr/>
            <p:nvPr/>
          </p:nvSpPr>
          <p:spPr>
            <a:xfrm flipV="1">
              <a:off x="4711104" y="0"/>
              <a:ext cx="1378844"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5A5A5"/>
                </a:gs>
                <a:gs pos="100000">
                  <a:srgbClr val="ADAD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Freeform: Shape 100">
              <a:extLst>
                <a:ext uri="{FF2B5EF4-FFF2-40B4-BE49-F238E27FC236}">
                  <a16:creationId xmlns:a16="http://schemas.microsoft.com/office/drawing/2014/main" id="{93F81801-DC5A-478E-A7E0-76D805C5F124}"/>
                </a:ext>
              </a:extLst>
            </p:cNvPr>
            <p:cNvSpPr/>
            <p:nvPr/>
          </p:nvSpPr>
          <p:spPr>
            <a:xfrm flipH="1" flipV="1">
              <a:off x="6089947" y="0"/>
              <a:ext cx="1384895"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DADAD"/>
                </a:gs>
                <a:gs pos="100000">
                  <a:srgbClr val="A5A5A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5E875A31-202D-4D63-A127-4C31C558F7BD}"/>
                </a:ext>
              </a:extLst>
            </p:cNvPr>
            <p:cNvSpPr/>
            <p:nvPr/>
          </p:nvSpPr>
          <p:spPr>
            <a:xfrm>
              <a:off x="7431088" y="428625"/>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77166FFF-3A14-42BE-889E-C888105DA707}"/>
                </a:ext>
              </a:extLst>
            </p:cNvPr>
            <p:cNvSpPr/>
            <p:nvPr/>
          </p:nvSpPr>
          <p:spPr>
            <a:xfrm>
              <a:off x="7397751" y="590550"/>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8" name="Group 97">
            <a:extLst>
              <a:ext uri="{FF2B5EF4-FFF2-40B4-BE49-F238E27FC236}">
                <a16:creationId xmlns:a16="http://schemas.microsoft.com/office/drawing/2014/main" id="{95E44B65-BA4A-4814-9C83-744201E717E5}"/>
              </a:ext>
            </a:extLst>
          </p:cNvPr>
          <p:cNvGrpSpPr/>
          <p:nvPr/>
        </p:nvGrpSpPr>
        <p:grpSpPr>
          <a:xfrm>
            <a:off x="104449" y="3878185"/>
            <a:ext cx="369332" cy="1567039"/>
            <a:chOff x="216416" y="3878185"/>
            <a:chExt cx="369332" cy="1567039"/>
          </a:xfrm>
        </p:grpSpPr>
        <p:sp>
          <p:nvSpPr>
            <p:cNvPr id="117" name="Freeform: Shape 116">
              <a:extLst>
                <a:ext uri="{FF2B5EF4-FFF2-40B4-BE49-F238E27FC236}">
                  <a16:creationId xmlns:a16="http://schemas.microsoft.com/office/drawing/2014/main" id="{A23643E8-7831-49E2-9D9B-EB0368FEEE44}"/>
                </a:ext>
              </a:extLst>
            </p:cNvPr>
            <p:cNvSpPr/>
            <p:nvPr/>
          </p:nvSpPr>
          <p:spPr>
            <a:xfrm>
              <a:off x="261258" y="3878185"/>
              <a:ext cx="299821" cy="1567039"/>
            </a:xfrm>
            <a:custGeom>
              <a:avLst/>
              <a:gdLst>
                <a:gd name="connsiteX0" fmla="*/ 299821 w 299821"/>
                <a:gd name="connsiteY0" fmla="*/ 0 h 1567039"/>
                <a:gd name="connsiteX1" fmla="*/ 299821 w 299821"/>
                <a:gd name="connsiteY1" fmla="*/ 1357163 h 1567039"/>
                <a:gd name="connsiteX2" fmla="*/ 0 w 299821"/>
                <a:gd name="connsiteY2" fmla="*/ 1567039 h 1567039"/>
                <a:gd name="connsiteX3" fmla="*/ 0 w 299821"/>
                <a:gd name="connsiteY3" fmla="*/ 97240 h 1567039"/>
              </a:gdLst>
              <a:ahLst/>
              <a:cxnLst>
                <a:cxn ang="0">
                  <a:pos x="connsiteX0" y="connsiteY0"/>
                </a:cxn>
                <a:cxn ang="0">
                  <a:pos x="connsiteX1" y="connsiteY1"/>
                </a:cxn>
                <a:cxn ang="0">
                  <a:pos x="connsiteX2" y="connsiteY2"/>
                </a:cxn>
                <a:cxn ang="0">
                  <a:pos x="connsiteX3" y="connsiteY3"/>
                </a:cxn>
              </a:cxnLst>
              <a:rect l="l" t="t" r="r" b="b"/>
              <a:pathLst>
                <a:path w="299821" h="1567039">
                  <a:moveTo>
                    <a:pt x="299821" y="0"/>
                  </a:moveTo>
                  <a:lnTo>
                    <a:pt x="299821" y="1357163"/>
                  </a:lnTo>
                  <a:lnTo>
                    <a:pt x="0" y="1567039"/>
                  </a:lnTo>
                  <a:lnTo>
                    <a:pt x="0" y="97240"/>
                  </a:lnTo>
                  <a:close/>
                </a:path>
              </a:pathLst>
            </a:custGeom>
            <a:solidFill>
              <a:srgbClr val="665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TextBox 96">
              <a:extLst>
                <a:ext uri="{FF2B5EF4-FFF2-40B4-BE49-F238E27FC236}">
                  <a16:creationId xmlns:a16="http://schemas.microsoft.com/office/drawing/2014/main" id="{F88CE11F-09B6-4EDC-8CD5-5E5DAB618620}"/>
                </a:ext>
              </a:extLst>
            </p:cNvPr>
            <p:cNvSpPr txBox="1"/>
            <p:nvPr/>
          </p:nvSpPr>
          <p:spPr>
            <a:xfrm rot="16200000">
              <a:off x="-274981" y="4455168"/>
              <a:ext cx="1352125" cy="369332"/>
            </a:xfrm>
            <a:prstGeom prst="rect">
              <a:avLst/>
            </a:prstGeom>
            <a:noFill/>
            <a:scene3d>
              <a:camera prst="orthographicFront">
                <a:rot lat="2863589" lon="1357744" rev="1028538"/>
              </a:camera>
              <a:lightRig rig="threePt" dir="t"/>
            </a:scene3d>
          </p:spPr>
          <p:txBody>
            <a:bodyPr wrap="square" rtlCol="0">
              <a:spAutoFit/>
            </a:bodyPr>
            <a:lstStyle/>
            <a:p>
              <a:r>
                <a:rPr lang="en-GB" b="1" dirty="0">
                  <a:solidFill>
                    <a:srgbClr val="D1CAB7"/>
                  </a:solidFill>
                  <a:latin typeface="Times New Roman" panose="02020603050405020304" pitchFamily="18" charset="0"/>
                  <a:cs typeface="Times New Roman" panose="02020603050405020304" pitchFamily="18" charset="0"/>
                </a:rPr>
                <a:t>Boss’ Office</a:t>
              </a:r>
            </a:p>
          </p:txBody>
        </p:sp>
      </p:grpSp>
      <p:sp>
        <p:nvSpPr>
          <p:cNvPr id="99" name="Arrow: Up 98">
            <a:extLst>
              <a:ext uri="{FF2B5EF4-FFF2-40B4-BE49-F238E27FC236}">
                <a16:creationId xmlns:a16="http://schemas.microsoft.com/office/drawing/2014/main" id="{3C87BD51-75E6-4131-A0CE-AAB62B0662AD}"/>
              </a:ext>
            </a:extLst>
          </p:cNvPr>
          <p:cNvSpPr/>
          <p:nvPr/>
        </p:nvSpPr>
        <p:spPr>
          <a:xfrm rot="21419302">
            <a:off x="502383" y="3880427"/>
            <a:ext cx="148392" cy="572597"/>
          </a:xfrm>
          <a:prstGeom prst="upArrow">
            <a:avLst>
              <a:gd name="adj1" fmla="val 50000"/>
              <a:gd name="adj2" fmla="val 179208"/>
            </a:avLst>
          </a:prstGeom>
          <a:solidFill>
            <a:srgbClr val="665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6A07B15D-1DA5-4B50-BC94-B6DAF6B7E3D2}"/>
              </a:ext>
            </a:extLst>
          </p:cNvPr>
          <p:cNvSpPr/>
          <p:nvPr/>
        </p:nvSpPr>
        <p:spPr>
          <a:xfrm rot="20788139">
            <a:off x="420528" y="4375309"/>
            <a:ext cx="198120" cy="99060"/>
          </a:xfrm>
          <a:prstGeom prst="rect">
            <a:avLst/>
          </a:prstGeom>
          <a:solidFill>
            <a:srgbClr val="665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9" name="Group 108">
            <a:extLst>
              <a:ext uri="{FF2B5EF4-FFF2-40B4-BE49-F238E27FC236}">
                <a16:creationId xmlns:a16="http://schemas.microsoft.com/office/drawing/2014/main" id="{079E4A0D-1D81-49D6-A8B5-5452DA5F48CA}"/>
              </a:ext>
            </a:extLst>
          </p:cNvPr>
          <p:cNvGrpSpPr/>
          <p:nvPr/>
        </p:nvGrpSpPr>
        <p:grpSpPr>
          <a:xfrm flipH="1">
            <a:off x="0" y="1988840"/>
            <a:ext cx="835872" cy="1960868"/>
            <a:chOff x="9825313" y="2350499"/>
            <a:chExt cx="830853" cy="1687850"/>
          </a:xfrm>
        </p:grpSpPr>
        <p:sp>
          <p:nvSpPr>
            <p:cNvPr id="111" name="Trapezoid 110">
              <a:extLst>
                <a:ext uri="{FF2B5EF4-FFF2-40B4-BE49-F238E27FC236}">
                  <a16:creationId xmlns:a16="http://schemas.microsoft.com/office/drawing/2014/main" id="{ABC0DB5C-AB4F-422A-8C47-9D4900DEE70B}"/>
                </a:ext>
              </a:extLst>
            </p:cNvPr>
            <p:cNvSpPr/>
            <p:nvPr/>
          </p:nvSpPr>
          <p:spPr>
            <a:xfrm rot="16200000" flipH="1">
              <a:off x="9396815" y="2778998"/>
              <a:ext cx="1687850" cy="830852"/>
            </a:xfrm>
            <a:prstGeom prst="trapezoid">
              <a:avLst/>
            </a:prstGeom>
            <a:solidFill>
              <a:srgbClr val="665146"/>
            </a:solidFill>
            <a:ln>
              <a:noFill/>
            </a:ln>
            <a:effectLst>
              <a:glow rad="152400">
                <a:srgbClr val="FFFF89">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Trapezoid 111">
              <a:extLst>
                <a:ext uri="{FF2B5EF4-FFF2-40B4-BE49-F238E27FC236}">
                  <a16:creationId xmlns:a16="http://schemas.microsoft.com/office/drawing/2014/main" id="{229964C6-05CC-4222-B4E7-B11C18CC2F0F}"/>
                </a:ext>
              </a:extLst>
            </p:cNvPr>
            <p:cNvSpPr/>
            <p:nvPr/>
          </p:nvSpPr>
          <p:spPr>
            <a:xfrm rot="16200000" flipH="1">
              <a:off x="9538188" y="2778997"/>
              <a:ext cx="1405102" cy="830852"/>
            </a:xfrm>
            <a:prstGeom prst="trapezoid">
              <a:avLst>
                <a:gd name="adj" fmla="val 15829"/>
              </a:avLst>
            </a:prstGeom>
            <a:solidFill>
              <a:srgbClr val="A89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3" name="Straight Connector 112">
              <a:extLst>
                <a:ext uri="{FF2B5EF4-FFF2-40B4-BE49-F238E27FC236}">
                  <a16:creationId xmlns:a16="http://schemas.microsoft.com/office/drawing/2014/main" id="{8BCB2F31-634F-4BA1-BE28-0CB005AA13B8}"/>
                </a:ext>
              </a:extLst>
            </p:cNvPr>
            <p:cNvCxnSpPr>
              <a:endCxn id="112" idx="0"/>
            </p:cNvCxnSpPr>
            <p:nvPr/>
          </p:nvCxnSpPr>
          <p:spPr>
            <a:xfrm flipH="1">
              <a:off x="9825313" y="3194423"/>
              <a:ext cx="827684" cy="0"/>
            </a:xfrm>
            <a:prstGeom prst="line">
              <a:avLst/>
            </a:prstGeom>
            <a:ln w="19050">
              <a:solidFill>
                <a:srgbClr val="796053"/>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294EEC0F-A68A-476B-93E4-09AFA1BD96C0}"/>
                </a:ext>
              </a:extLst>
            </p:cNvPr>
            <p:cNvSpPr/>
            <p:nvPr/>
          </p:nvSpPr>
          <p:spPr>
            <a:xfrm rot="21110345">
              <a:off x="10157460" y="3086100"/>
              <a:ext cx="99060" cy="60960"/>
            </a:xfrm>
            <a:prstGeom prst="ellipse">
              <a:avLst/>
            </a:prstGeom>
            <a:solidFill>
              <a:srgbClr val="796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3677F920-C663-4917-9E64-4EAF9938D578}"/>
                </a:ext>
              </a:extLst>
            </p:cNvPr>
            <p:cNvSpPr/>
            <p:nvPr/>
          </p:nvSpPr>
          <p:spPr>
            <a:xfrm rot="315103">
              <a:off x="10157460" y="3245969"/>
              <a:ext cx="99060" cy="60960"/>
            </a:xfrm>
            <a:prstGeom prst="ellipse">
              <a:avLst/>
            </a:prstGeom>
            <a:solidFill>
              <a:srgbClr val="796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 name="Group 1">
            <a:extLst>
              <a:ext uri="{FF2B5EF4-FFF2-40B4-BE49-F238E27FC236}">
                <a16:creationId xmlns:a16="http://schemas.microsoft.com/office/drawing/2014/main" id="{3BAACDC5-2BD2-4E19-AFD9-F5B6FB0F2113}"/>
              </a:ext>
            </a:extLst>
          </p:cNvPr>
          <p:cNvGrpSpPr/>
          <p:nvPr/>
        </p:nvGrpSpPr>
        <p:grpSpPr>
          <a:xfrm>
            <a:off x="1" y="-1"/>
            <a:ext cx="12191998" cy="6857999"/>
            <a:chOff x="0" y="-1"/>
            <a:chExt cx="1561253" cy="6857999"/>
          </a:xfrm>
        </p:grpSpPr>
        <p:sp>
          <p:nvSpPr>
            <p:cNvPr id="105" name="Rectangle 104">
              <a:extLst>
                <a:ext uri="{FF2B5EF4-FFF2-40B4-BE49-F238E27FC236}">
                  <a16:creationId xmlns:a16="http://schemas.microsoft.com/office/drawing/2014/main" id="{7D4DC5E7-CA28-4A92-B031-16A6A27DE7C5}"/>
                </a:ext>
              </a:extLst>
            </p:cNvPr>
            <p:cNvSpPr/>
            <p:nvPr/>
          </p:nvSpPr>
          <p:spPr>
            <a:xfrm>
              <a:off x="0" y="-1"/>
              <a:ext cx="1561253" cy="5918448"/>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244F505-E557-4C2E-90F4-A20EB6F07F16}"/>
                </a:ext>
              </a:extLst>
            </p:cNvPr>
            <p:cNvSpPr/>
            <p:nvPr/>
          </p:nvSpPr>
          <p:spPr>
            <a:xfrm>
              <a:off x="7918" y="3448"/>
              <a:ext cx="1553335" cy="6854550"/>
            </a:xfrm>
            <a:prstGeom prst="rect">
              <a:avLst/>
            </a:prstGeom>
            <a:blipFill dpi="0" rotWithShape="1">
              <a:blip r:embed="rId2">
                <a:alphaModFix amt="1000"/>
                <a:extLst>
                  <a:ext uri="{BEBA8EAE-BF5A-486C-A8C5-ECC9F3942E4B}">
                    <a14:imgProps xmlns:a14="http://schemas.microsoft.com/office/drawing/2010/main">
                      <a14:imgLayer r:embed="rId3">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TextBox 115">
            <a:extLst>
              <a:ext uri="{FF2B5EF4-FFF2-40B4-BE49-F238E27FC236}">
                <a16:creationId xmlns:a16="http://schemas.microsoft.com/office/drawing/2014/main" id="{E74FEB39-4F38-466C-A9B0-8B3EE99AB42B}"/>
              </a:ext>
            </a:extLst>
          </p:cNvPr>
          <p:cNvSpPr txBox="1"/>
          <p:nvPr/>
        </p:nvSpPr>
        <p:spPr>
          <a:xfrm>
            <a:off x="132098" y="144700"/>
            <a:ext cx="4824536" cy="461665"/>
          </a:xfrm>
          <a:prstGeom prst="rect">
            <a:avLst/>
          </a:prstGeom>
          <a:noFill/>
        </p:spPr>
        <p:txBody>
          <a:bodyPr wrap="square" rtlCol="0">
            <a:spAutoFit/>
          </a:bodyPr>
          <a:lstStyle/>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FLOOR 3</a:t>
            </a:r>
          </a:p>
        </p:txBody>
      </p:sp>
    </p:spTree>
    <p:extLst>
      <p:ext uri="{BB962C8B-B14F-4D97-AF65-F5344CB8AC3E}">
        <p14:creationId xmlns:p14="http://schemas.microsoft.com/office/powerpoint/2010/main" val="17264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DA476C-9EC9-4AE6-85EC-1722E6F4545B}"/>
              </a:ext>
            </a:extLst>
          </p:cNvPr>
          <p:cNvSpPr/>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E01AE602-86AF-460E-96FF-D07B7614073F}"/>
              </a:ext>
            </a:extLst>
          </p:cNvPr>
          <p:cNvGrpSpPr/>
          <p:nvPr/>
        </p:nvGrpSpPr>
        <p:grpSpPr>
          <a:xfrm>
            <a:off x="812800" y="471274"/>
            <a:ext cx="10566400" cy="5766038"/>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12" name="Rectangle 11">
              <a:extLst>
                <a:ext uri="{FF2B5EF4-FFF2-40B4-BE49-F238E27FC236}">
                  <a16:creationId xmlns:a16="http://schemas.microsoft.com/office/drawing/2014/main" id="{B8D0E147-1A96-45D9-B16B-66DAFE652C4E}"/>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E08C354-9DDE-4964-81AE-865F44057426}"/>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2504685-2A65-4A5A-86EC-C7906926E654}"/>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A493B6F-B82C-4A1B-9C7D-AE1214AA0636}"/>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C02A2B0-9043-45D5-B238-986903DE354D}"/>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F82B000D-72B8-4A25-8DAE-83E02DC92DE4}"/>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0A373F7-258D-4026-A9D1-45D9AC40B9DA}"/>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3D261F7D-7F62-4A6C-BBEF-C367F59D20F2}"/>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A4320EF-E8F2-409A-A38B-A5A7266A015F}"/>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E36885C-08D4-40C0-8762-977C2B3E1917}"/>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E8CAC84-37C9-40C1-AAA1-F3EE65DE6BC4}"/>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F839263E-66B3-4B10-BAC6-2DCF25F36E78}"/>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C11AA825-199B-4AAA-B1BC-B4DE5DC4B217}"/>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C6BBE45-C2BE-4CA4-852B-62E90222181D}"/>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83E7914-4A0C-447B-944A-3729B83D75B6}"/>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C0D0D23E-57EC-427A-A0AF-8530E41D3CC7}"/>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4958CA8-E648-4D41-9EBF-65B5C7382235}"/>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45E5F533-E5FF-4F1B-AA8D-887C30EB0F2A}"/>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314BBC31-8272-4732-B7F4-8B1B13FA7CB2}"/>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9C215D5-39CC-4A30-A662-48C71355D9DC}"/>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BAADD4B4-3C8D-4B4C-9149-D762D61C6747}"/>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BA4490F-98C1-45F4-8A91-A297835F7FC7}"/>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E6BD89E4-8779-41FD-8C9D-766640370F57}"/>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B1CD96DA-8429-486B-8B39-B7AD2DE2F733}"/>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770EED4-92F4-4906-8E5A-5F767BCB2C88}"/>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7E7B117-737A-4DE7-9FE8-BCA2D281BF60}"/>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18DC30FE-DABE-4CFD-87BC-B58BC8F1EE93}"/>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CC36796-175E-4385-8631-F2B11F5CF080}"/>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E069D870-738C-4EF8-9017-216D5EE3CC4C}"/>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84564D50-A6EE-48EB-8F17-2F6AC94A17C0}"/>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8B7744F-DC19-4DF8-81D2-D9E0C45CED87}"/>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BB8F6D69-FCB7-42F9-BAF4-9544B00FA326}"/>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30157063-2616-4A0C-B313-D0DC4CDBE78F}"/>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AB81C25C-3BCF-4290-8456-C08DD3F65C1A}"/>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E34212AF-B0B9-416C-AF34-0A80BF5AE2B5}"/>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8BFA1AD8-ECC8-4C12-90C6-062EC5E6DCFA}"/>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F406D231-7AEA-4A7E-BC54-90DDDEB8A0E2}"/>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C776DDC4-B3BD-4771-88ED-2BAE8E1959A5}"/>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7D2B4759-176A-4675-9E01-7D7FAD98CF88}"/>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E0DF1D1E-4C34-4568-85FC-9AE81CF7B58C}"/>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8DD7C52E-3FEF-4690-B8F5-E9AA661905A2}"/>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D044347E-4F42-4242-8352-77F1D0A21A4B}"/>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4E412B57-5B54-41E0-87BB-E0CEAE651C8E}"/>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5830D95A-87B9-481A-8918-15CD3254D707}"/>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FEBCDCFD-7544-460D-BEBF-CC9E2134D6C9}"/>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8DA4098A-7E35-465B-BCDA-97783B99203F}"/>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929F61A8-4CBD-4601-BAD7-C57B06540373}"/>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21644F62-8DA1-4946-B52A-6C6774D64675}"/>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7B31AB1C-2CCC-4FDD-A485-7F84D3346AEA}"/>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4F01EAFD-A1AF-4F92-A32A-27B04DDB671E}"/>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8480C351-164F-4BDB-9FDA-B78A7477661B}"/>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11F8648A-E4D7-4A8A-9316-915677A7C386}"/>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78DB6E4F-0632-4159-ABCE-A459B16DE64D}"/>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A2F31703-7B66-48DD-9C28-4AB84EC15086}"/>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56A53B44-B91E-4871-B53D-CDD460CFBDBC}"/>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14DFF38D-44A8-4C7E-9319-5B7AE5F2188D}"/>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E45FEE17-6F09-4C74-94C4-7BD7507B2F8C}"/>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A1EB400-6095-4F3C-AEE5-FD4D7420E7BE}"/>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BBF5B27B-99F3-4DFF-A730-7F87C4C44D37}"/>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5A9E87EE-B7A4-46F4-9704-E5657E80AF0B}"/>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D669A537-EC08-4B63-AE9C-BBCFA0F14CE6}"/>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D6F3507F-1E9D-4E48-B183-5A72DB6FB6CA}"/>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A98CDA97-41FB-465C-ACAF-33823B1F1E3E}"/>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358A5E0-80AF-4FE8-B0D6-5E6C477AD757}"/>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FD9F61DE-F21F-4A3E-8599-3D1BFBAE32E3}"/>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3AB51AF8-1785-4FA4-8E12-3C9D3AD238BF}"/>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4C3A599D-21CD-4E29-814A-B4A2AF947BF4}"/>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A08A16C1-2973-4940-B196-799032DF13A2}"/>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9AE76914-7F1A-42B2-88DB-7D19D350D365}"/>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A8D700EA-465E-4C09-8B46-3587EB3702BA}"/>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31559270-FD7E-48F1-991C-3CDFF6C04FD5}"/>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D6CB8B77-D74B-4B97-8966-F7B3E8A7AC47}"/>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55558016-8B1F-4159-AC90-0459B53570ED}"/>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2F9930F2-8A9C-4356-8F21-918E066CD7F8}"/>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32CCD06-7FBA-41E2-9461-732959AA8214}"/>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66CF683F-AF96-499C-96D5-FFB91101DBBA}"/>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81AB96DC-F60D-4057-9E32-71099D05C680}"/>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C862DA66-F6E6-431D-8D4F-F041B68073D8}"/>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C4C81AFE-F35D-42BD-BD3C-CCFCEF7012C8}"/>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CB7D0AFA-C07B-4BCF-9AE3-B419275C059C}"/>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24CCDE53-9794-477E-9D14-AC51CE6C0DEB}"/>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FF88240C-8E15-4255-BBE6-DC63CC2EBEEA}"/>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722FDA9B-E803-4DCA-BA0F-420E52D4052E}"/>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BED1CA5-68EC-4377-8366-E185D358FF45}"/>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D9903E8A-B88F-46BE-9382-E23AD37431D5}"/>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9" name="Freeform: Shape 98">
            <a:extLst>
              <a:ext uri="{FF2B5EF4-FFF2-40B4-BE49-F238E27FC236}">
                <a16:creationId xmlns:a16="http://schemas.microsoft.com/office/drawing/2014/main" id="{E90330EA-B6A1-4230-8C2F-46665C912304}"/>
              </a:ext>
            </a:extLst>
          </p:cNvPr>
          <p:cNvSpPr/>
          <p:nvPr/>
        </p:nvSpPr>
        <p:spPr>
          <a:xfrm>
            <a:off x="0" y="0"/>
            <a:ext cx="12191999" cy="6858000"/>
          </a:xfrm>
          <a:custGeom>
            <a:avLst/>
            <a:gdLst>
              <a:gd name="connsiteX0" fmla="*/ 1919536 w 12191999"/>
              <a:gd name="connsiteY0" fmla="*/ 759306 h 6858000"/>
              <a:gd name="connsiteX1" fmla="*/ 1919536 w 12191999"/>
              <a:gd name="connsiteY1" fmla="*/ 5522090 h 6858000"/>
              <a:gd name="connsiteX2" fmla="*/ 9944848 w 12191999"/>
              <a:gd name="connsiteY2" fmla="*/ 5522090 h 6858000"/>
              <a:gd name="connsiteX3" fmla="*/ 9944848 w 12191999"/>
              <a:gd name="connsiteY3" fmla="*/ 759306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1919536" y="759306"/>
                </a:moveTo>
                <a:lnTo>
                  <a:pt x="1919536" y="5522090"/>
                </a:lnTo>
                <a:lnTo>
                  <a:pt x="9944848" y="5522090"/>
                </a:lnTo>
                <a:lnTo>
                  <a:pt x="9944848" y="759306"/>
                </a:lnTo>
                <a:close/>
                <a:moveTo>
                  <a:pt x="0" y="0"/>
                </a:moveTo>
                <a:lnTo>
                  <a:pt x="12191999" y="0"/>
                </a:lnTo>
                <a:lnTo>
                  <a:pt x="12191999" y="6858000"/>
                </a:lnTo>
                <a:lnTo>
                  <a:pt x="0" y="6858000"/>
                </a:lnTo>
                <a:close/>
              </a:path>
            </a:pathLst>
          </a:custGeom>
          <a:solidFill>
            <a:srgbClr val="66514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D524758F-EFA0-4024-A5CC-309C443404DD}"/>
              </a:ext>
            </a:extLst>
          </p:cNvPr>
          <p:cNvSpPr/>
          <p:nvPr/>
        </p:nvSpPr>
        <p:spPr>
          <a:xfrm>
            <a:off x="9825315" y="466952"/>
            <a:ext cx="830852" cy="5454943"/>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B459A9D7-DB23-4CBA-8D51-428723B5D8B2}"/>
              </a:ext>
            </a:extLst>
          </p:cNvPr>
          <p:cNvSpPr/>
          <p:nvPr/>
        </p:nvSpPr>
        <p:spPr>
          <a:xfrm>
            <a:off x="1547660" y="466953"/>
            <a:ext cx="819021" cy="5454943"/>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rapezoid 2">
            <a:extLst>
              <a:ext uri="{FF2B5EF4-FFF2-40B4-BE49-F238E27FC236}">
                <a16:creationId xmlns:a16="http://schemas.microsoft.com/office/drawing/2014/main" id="{21997F87-DD77-4DB6-A968-4C1F20AFF1D2}"/>
              </a:ext>
            </a:extLst>
          </p:cNvPr>
          <p:cNvSpPr/>
          <p:nvPr/>
        </p:nvSpPr>
        <p:spPr>
          <a:xfrm flipV="1">
            <a:off x="1547660" y="466956"/>
            <a:ext cx="9108506" cy="943001"/>
          </a:xfrm>
          <a:prstGeom prst="trapezoid">
            <a:avLst>
              <a:gd name="adj" fmla="val 87117"/>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rapezoid 3">
            <a:extLst>
              <a:ext uri="{FF2B5EF4-FFF2-40B4-BE49-F238E27FC236}">
                <a16:creationId xmlns:a16="http://schemas.microsoft.com/office/drawing/2014/main" id="{0FE8695F-DADA-498C-A173-CC968ADA2DDE}"/>
              </a:ext>
            </a:extLst>
          </p:cNvPr>
          <p:cNvSpPr/>
          <p:nvPr/>
        </p:nvSpPr>
        <p:spPr>
          <a:xfrm>
            <a:off x="1547660" y="5266931"/>
            <a:ext cx="9108506" cy="654965"/>
          </a:xfrm>
          <a:prstGeom prst="trapezoid">
            <a:avLst>
              <a:gd name="adj" fmla="val 124079"/>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3" name="Group 152">
            <a:extLst>
              <a:ext uri="{FF2B5EF4-FFF2-40B4-BE49-F238E27FC236}">
                <a16:creationId xmlns:a16="http://schemas.microsoft.com/office/drawing/2014/main" id="{106C9669-E1B8-4FEA-8A72-679705222770}"/>
              </a:ext>
            </a:extLst>
          </p:cNvPr>
          <p:cNvGrpSpPr/>
          <p:nvPr/>
        </p:nvGrpSpPr>
        <p:grpSpPr>
          <a:xfrm>
            <a:off x="9825313" y="2350499"/>
            <a:ext cx="830853" cy="1687850"/>
            <a:chOff x="9825313" y="2350499"/>
            <a:chExt cx="830853" cy="1687850"/>
          </a:xfrm>
        </p:grpSpPr>
        <p:sp>
          <p:nvSpPr>
            <p:cNvPr id="106" name="Trapezoid 105">
              <a:extLst>
                <a:ext uri="{FF2B5EF4-FFF2-40B4-BE49-F238E27FC236}">
                  <a16:creationId xmlns:a16="http://schemas.microsoft.com/office/drawing/2014/main" id="{C7CA880D-3587-416F-9DC7-AA3F8979594E}"/>
                </a:ext>
              </a:extLst>
            </p:cNvPr>
            <p:cNvSpPr/>
            <p:nvPr/>
          </p:nvSpPr>
          <p:spPr>
            <a:xfrm rot="16200000" flipH="1">
              <a:off x="9396815" y="2778998"/>
              <a:ext cx="1687850" cy="830852"/>
            </a:xfrm>
            <a:prstGeom prst="trapezoid">
              <a:avLst/>
            </a:prstGeom>
            <a:solidFill>
              <a:srgbClr val="665146"/>
            </a:solidFill>
            <a:ln>
              <a:noFill/>
            </a:ln>
            <a:effectLst>
              <a:glow rad="152400">
                <a:srgbClr val="FFFF89">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Trapezoid 106">
              <a:extLst>
                <a:ext uri="{FF2B5EF4-FFF2-40B4-BE49-F238E27FC236}">
                  <a16:creationId xmlns:a16="http://schemas.microsoft.com/office/drawing/2014/main" id="{221F13E8-8DC2-4BCF-BD1F-4415B198C0D5}"/>
                </a:ext>
              </a:extLst>
            </p:cNvPr>
            <p:cNvSpPr/>
            <p:nvPr/>
          </p:nvSpPr>
          <p:spPr>
            <a:xfrm rot="16200000" flipH="1">
              <a:off x="9538188" y="2778997"/>
              <a:ext cx="1405102" cy="830852"/>
            </a:xfrm>
            <a:prstGeom prst="trapezoid">
              <a:avLst>
                <a:gd name="adj" fmla="val 15829"/>
              </a:avLst>
            </a:prstGeom>
            <a:solidFill>
              <a:srgbClr val="A89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9" name="Straight Connector 108">
              <a:extLst>
                <a:ext uri="{FF2B5EF4-FFF2-40B4-BE49-F238E27FC236}">
                  <a16:creationId xmlns:a16="http://schemas.microsoft.com/office/drawing/2014/main" id="{5C2E98F6-A19F-4D3E-B81C-7C5938F21AEF}"/>
                </a:ext>
              </a:extLst>
            </p:cNvPr>
            <p:cNvCxnSpPr>
              <a:endCxn id="107" idx="0"/>
            </p:cNvCxnSpPr>
            <p:nvPr/>
          </p:nvCxnSpPr>
          <p:spPr>
            <a:xfrm flipH="1">
              <a:off x="9825313" y="3194423"/>
              <a:ext cx="827684" cy="0"/>
            </a:xfrm>
            <a:prstGeom prst="line">
              <a:avLst/>
            </a:prstGeom>
            <a:ln w="19050">
              <a:solidFill>
                <a:srgbClr val="796053"/>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5C3EF28A-C204-4C74-97CE-DDC463EDCC46}"/>
                </a:ext>
              </a:extLst>
            </p:cNvPr>
            <p:cNvSpPr/>
            <p:nvPr/>
          </p:nvSpPr>
          <p:spPr>
            <a:xfrm rot="21110345">
              <a:off x="10157460" y="3086100"/>
              <a:ext cx="99060" cy="60960"/>
            </a:xfrm>
            <a:prstGeom prst="ellipse">
              <a:avLst/>
            </a:prstGeom>
            <a:solidFill>
              <a:srgbClr val="796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74A4C66D-BDA6-4F9E-BE96-06A179983614}"/>
                </a:ext>
              </a:extLst>
            </p:cNvPr>
            <p:cNvSpPr/>
            <p:nvPr/>
          </p:nvSpPr>
          <p:spPr>
            <a:xfrm rot="315103">
              <a:off x="10157460" y="3245969"/>
              <a:ext cx="99060" cy="60960"/>
            </a:xfrm>
            <a:prstGeom prst="ellipse">
              <a:avLst/>
            </a:prstGeom>
            <a:solidFill>
              <a:srgbClr val="796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117">
            <a:extLst>
              <a:ext uri="{FF2B5EF4-FFF2-40B4-BE49-F238E27FC236}">
                <a16:creationId xmlns:a16="http://schemas.microsoft.com/office/drawing/2014/main" id="{763280B7-9D71-4748-AF48-06A44016FBE7}"/>
              </a:ext>
            </a:extLst>
          </p:cNvPr>
          <p:cNvSpPr/>
          <p:nvPr/>
        </p:nvSpPr>
        <p:spPr>
          <a:xfrm>
            <a:off x="10652997" y="1700808"/>
            <a:ext cx="951935" cy="2871029"/>
          </a:xfrm>
          <a:prstGeom prst="rect">
            <a:avLst/>
          </a:prstGeom>
          <a:solidFill>
            <a:srgbClr val="665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1A8A7EC7-5B0B-410F-84B2-9913056C1FBE}"/>
              </a:ext>
            </a:extLst>
          </p:cNvPr>
          <p:cNvSpPr/>
          <p:nvPr/>
        </p:nvSpPr>
        <p:spPr>
          <a:xfrm>
            <a:off x="2855641" y="1047878"/>
            <a:ext cx="3992705" cy="970381"/>
          </a:xfrm>
          <a:prstGeom prst="rect">
            <a:avLst/>
          </a:prstGeom>
          <a:solidFill>
            <a:srgbClr val="E0DB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Trapezoid 119">
            <a:extLst>
              <a:ext uri="{FF2B5EF4-FFF2-40B4-BE49-F238E27FC236}">
                <a16:creationId xmlns:a16="http://schemas.microsoft.com/office/drawing/2014/main" id="{C57325E6-5195-4ECC-866D-C041C5FDED7F}"/>
              </a:ext>
            </a:extLst>
          </p:cNvPr>
          <p:cNvSpPr/>
          <p:nvPr/>
        </p:nvSpPr>
        <p:spPr>
          <a:xfrm flipV="1">
            <a:off x="2855640" y="2017883"/>
            <a:ext cx="3992705" cy="306215"/>
          </a:xfrm>
          <a:prstGeom prst="trapezoid">
            <a:avLst>
              <a:gd name="adj" fmla="val 66380"/>
            </a:avLst>
          </a:prstGeom>
          <a:solidFill>
            <a:srgbClr val="D1C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3" name="Picture 142">
            <a:extLst>
              <a:ext uri="{FF2B5EF4-FFF2-40B4-BE49-F238E27FC236}">
                <a16:creationId xmlns:a16="http://schemas.microsoft.com/office/drawing/2014/main" id="{166758D1-2537-4727-8F48-4C6FAF627FDB}"/>
              </a:ext>
            </a:extLst>
          </p:cNvPr>
          <p:cNvPicPr>
            <a:picLocks noChangeAspect="1"/>
          </p:cNvPicPr>
          <p:nvPr/>
        </p:nvPicPr>
        <p:blipFill>
          <a:blip r:embed="rId2"/>
          <a:stretch>
            <a:fillRect/>
          </a:stretch>
        </p:blipFill>
        <p:spPr>
          <a:xfrm>
            <a:off x="7238757" y="748772"/>
            <a:ext cx="965444" cy="336384"/>
          </a:xfrm>
          <a:prstGeom prst="rect">
            <a:avLst/>
          </a:prstGeom>
          <a:effectLst/>
        </p:spPr>
      </p:pic>
      <p:grpSp>
        <p:nvGrpSpPr>
          <p:cNvPr id="152" name="Group 151">
            <a:extLst>
              <a:ext uri="{FF2B5EF4-FFF2-40B4-BE49-F238E27FC236}">
                <a16:creationId xmlns:a16="http://schemas.microsoft.com/office/drawing/2014/main" id="{1D73601B-FB5B-4DED-967F-DD0F554DFE7F}"/>
              </a:ext>
            </a:extLst>
          </p:cNvPr>
          <p:cNvGrpSpPr/>
          <p:nvPr/>
        </p:nvGrpSpPr>
        <p:grpSpPr>
          <a:xfrm rot="431630">
            <a:off x="5025628" y="2193489"/>
            <a:ext cx="1032272" cy="1024841"/>
            <a:chOff x="4924028" y="2206189"/>
            <a:chExt cx="1032272" cy="1024841"/>
          </a:xfrm>
        </p:grpSpPr>
        <p:sp>
          <p:nvSpPr>
            <p:cNvPr id="151" name="Rectangle: Rounded Corners 150">
              <a:extLst>
                <a:ext uri="{FF2B5EF4-FFF2-40B4-BE49-F238E27FC236}">
                  <a16:creationId xmlns:a16="http://schemas.microsoft.com/office/drawing/2014/main" id="{ABA0B784-EABD-4EEB-B4F7-8F5CA54A642B}"/>
                </a:ext>
              </a:extLst>
            </p:cNvPr>
            <p:cNvSpPr/>
            <p:nvPr/>
          </p:nvSpPr>
          <p:spPr>
            <a:xfrm rot="19800000">
              <a:off x="5081701" y="3000377"/>
              <a:ext cx="109539" cy="195263"/>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Rounded Corners 149">
              <a:extLst>
                <a:ext uri="{FF2B5EF4-FFF2-40B4-BE49-F238E27FC236}">
                  <a16:creationId xmlns:a16="http://schemas.microsoft.com/office/drawing/2014/main" id="{9318F4A1-B124-41C5-8F15-8D95FFADE0C9}"/>
                </a:ext>
              </a:extLst>
            </p:cNvPr>
            <p:cNvSpPr/>
            <p:nvPr/>
          </p:nvSpPr>
          <p:spPr>
            <a:xfrm rot="2700000">
              <a:off x="5667373" y="3028950"/>
              <a:ext cx="109539" cy="195263"/>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8" name="Group 147">
              <a:extLst>
                <a:ext uri="{FF2B5EF4-FFF2-40B4-BE49-F238E27FC236}">
                  <a16:creationId xmlns:a16="http://schemas.microsoft.com/office/drawing/2014/main" id="{9A18D8B8-2A2C-4F25-BD0A-5009CDC5CAE2}"/>
                </a:ext>
              </a:extLst>
            </p:cNvPr>
            <p:cNvGrpSpPr/>
            <p:nvPr/>
          </p:nvGrpSpPr>
          <p:grpSpPr>
            <a:xfrm rot="219216">
              <a:off x="5027733" y="2382802"/>
              <a:ext cx="848228" cy="848228"/>
              <a:chOff x="7031158" y="2479640"/>
              <a:chExt cx="848228" cy="848228"/>
            </a:xfrm>
            <a:solidFill>
              <a:schemeClr val="tx1">
                <a:lumMod val="95000"/>
                <a:lumOff val="5000"/>
              </a:schemeClr>
            </a:solidFill>
          </p:grpSpPr>
          <p:sp>
            <p:nvSpPr>
              <p:cNvPr id="146" name="Rectangle 145">
                <a:extLst>
                  <a:ext uri="{FF2B5EF4-FFF2-40B4-BE49-F238E27FC236}">
                    <a16:creationId xmlns:a16="http://schemas.microsoft.com/office/drawing/2014/main" id="{9BFE095D-BA48-4B2D-A607-506631F22D22}"/>
                  </a:ext>
                </a:extLst>
              </p:cNvPr>
              <p:cNvSpPr/>
              <p:nvPr/>
            </p:nvSpPr>
            <p:spPr>
              <a:xfrm rot="2700000">
                <a:off x="7392144" y="2491872"/>
                <a:ext cx="126256" cy="848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B5A86620-2226-4B38-B99A-DEDC191288DD}"/>
                  </a:ext>
                </a:extLst>
              </p:cNvPr>
              <p:cNvSpPr/>
              <p:nvPr/>
            </p:nvSpPr>
            <p:spPr>
              <a:xfrm rot="18900000" flipH="1">
                <a:off x="7392145" y="2479640"/>
                <a:ext cx="126256" cy="848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4" name="Rectangle: Rounded Corners 143">
              <a:extLst>
                <a:ext uri="{FF2B5EF4-FFF2-40B4-BE49-F238E27FC236}">
                  <a16:creationId xmlns:a16="http://schemas.microsoft.com/office/drawing/2014/main" id="{393A57A4-D2E9-487C-B3C2-24827AD4DDFB}"/>
                </a:ext>
              </a:extLst>
            </p:cNvPr>
            <p:cNvSpPr/>
            <p:nvPr/>
          </p:nvSpPr>
          <p:spPr>
            <a:xfrm>
              <a:off x="5054601" y="2206189"/>
              <a:ext cx="777774" cy="740211"/>
            </a:xfrm>
            <a:prstGeom prst="roundRect">
              <a:avLst>
                <a:gd name="adj" fmla="val 21814"/>
              </a:avLst>
            </a:prstGeom>
            <a:solidFill>
              <a:schemeClr val="tx1">
                <a:lumMod val="65000"/>
                <a:lumOff val="3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17EE6BBC-B621-4B49-BEC0-E13F7DC33E5D}"/>
                </a:ext>
              </a:extLst>
            </p:cNvPr>
            <p:cNvSpPr/>
            <p:nvPr/>
          </p:nvSpPr>
          <p:spPr>
            <a:xfrm>
              <a:off x="4927600" y="2768600"/>
              <a:ext cx="1028700" cy="165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Trapezoid 148">
              <a:extLst>
                <a:ext uri="{FF2B5EF4-FFF2-40B4-BE49-F238E27FC236}">
                  <a16:creationId xmlns:a16="http://schemas.microsoft.com/office/drawing/2014/main" id="{E719E92C-B7C1-44D0-A6BA-D825F96FB033}"/>
                </a:ext>
              </a:extLst>
            </p:cNvPr>
            <p:cNvSpPr/>
            <p:nvPr/>
          </p:nvSpPr>
          <p:spPr>
            <a:xfrm flipV="1">
              <a:off x="4924028" y="2926267"/>
              <a:ext cx="1028700" cy="93157"/>
            </a:xfrm>
            <a:prstGeom prst="trapezoid">
              <a:avLst>
                <a:gd name="adj" fmla="val 6638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2" name="Group 141">
            <a:extLst>
              <a:ext uri="{FF2B5EF4-FFF2-40B4-BE49-F238E27FC236}">
                <a16:creationId xmlns:a16="http://schemas.microsoft.com/office/drawing/2014/main" id="{2F0B9DC9-9209-4210-9619-08BA27EFA049}"/>
              </a:ext>
            </a:extLst>
          </p:cNvPr>
          <p:cNvGrpSpPr/>
          <p:nvPr/>
        </p:nvGrpSpPr>
        <p:grpSpPr>
          <a:xfrm>
            <a:off x="3733137" y="1195510"/>
            <a:ext cx="837437" cy="668038"/>
            <a:chOff x="3938892" y="1189336"/>
            <a:chExt cx="837437" cy="668038"/>
          </a:xfrm>
          <a:effectLst>
            <a:glow rad="114300">
              <a:srgbClr val="FFFF89">
                <a:alpha val="40000"/>
              </a:srgbClr>
            </a:glow>
          </a:effectLst>
        </p:grpSpPr>
        <p:sp>
          <p:nvSpPr>
            <p:cNvPr id="139" name="Freeform: Shape 138">
              <a:extLst>
                <a:ext uri="{FF2B5EF4-FFF2-40B4-BE49-F238E27FC236}">
                  <a16:creationId xmlns:a16="http://schemas.microsoft.com/office/drawing/2014/main" id="{A938F025-53C0-4129-9B70-CB98B6968E21}"/>
                </a:ext>
              </a:extLst>
            </p:cNvPr>
            <p:cNvSpPr/>
            <p:nvPr/>
          </p:nvSpPr>
          <p:spPr>
            <a:xfrm rot="1258743">
              <a:off x="4460187" y="1556902"/>
              <a:ext cx="316142" cy="113089"/>
            </a:xfrm>
            <a:custGeom>
              <a:avLst/>
              <a:gdLst>
                <a:gd name="connsiteX0" fmla="*/ 3489619 w 3811827"/>
                <a:gd name="connsiteY0" fmla="*/ 492746 h 1363554"/>
                <a:gd name="connsiteX1" fmla="*/ 3300587 w 3811827"/>
                <a:gd name="connsiteY1" fmla="*/ 681778 h 1363554"/>
                <a:gd name="connsiteX2" fmla="*/ 3489619 w 3811827"/>
                <a:gd name="connsiteY2" fmla="*/ 870810 h 1363554"/>
                <a:gd name="connsiteX3" fmla="*/ 3678651 w 3811827"/>
                <a:gd name="connsiteY3" fmla="*/ 681778 h 1363554"/>
                <a:gd name="connsiteX4" fmla="*/ 3489619 w 3811827"/>
                <a:gd name="connsiteY4" fmla="*/ 492746 h 1363554"/>
                <a:gd name="connsiteX5" fmla="*/ 3130050 w 3811827"/>
                <a:gd name="connsiteY5" fmla="*/ 0 h 1363554"/>
                <a:gd name="connsiteX6" fmla="*/ 3811827 w 3811827"/>
                <a:gd name="connsiteY6" fmla="*/ 681777 h 1363554"/>
                <a:gd name="connsiteX7" fmla="*/ 3130050 w 3811827"/>
                <a:gd name="connsiteY7" fmla="*/ 1363554 h 1363554"/>
                <a:gd name="connsiteX8" fmla="*/ 2564710 w 3811827"/>
                <a:gd name="connsiteY8" fmla="*/ 1062965 h 1363554"/>
                <a:gd name="connsiteX9" fmla="*/ 2545672 w 3811827"/>
                <a:gd name="connsiteY9" fmla="*/ 1027890 h 1363554"/>
                <a:gd name="connsiteX10" fmla="*/ 2052811 w 3811827"/>
                <a:gd name="connsiteY10" fmla="*/ 1027890 h 1363554"/>
                <a:gd name="connsiteX11" fmla="*/ 2052811 w 3811827"/>
                <a:gd name="connsiteY11" fmla="*/ 904742 h 1363554"/>
                <a:gd name="connsiteX12" fmla="*/ 815296 w 3811827"/>
                <a:gd name="connsiteY12" fmla="*/ 904742 h 1363554"/>
                <a:gd name="connsiteX13" fmla="*/ 815296 w 3811827"/>
                <a:gd name="connsiteY13" fmla="*/ 1223547 h 1363554"/>
                <a:gd name="connsiteX14" fmla="*/ 568300 w 3811827"/>
                <a:gd name="connsiteY14" fmla="*/ 1223547 h 1363554"/>
                <a:gd name="connsiteX15" fmla="*/ 568300 w 3811827"/>
                <a:gd name="connsiteY15" fmla="*/ 904742 h 1363554"/>
                <a:gd name="connsiteX16" fmla="*/ 415900 w 3811827"/>
                <a:gd name="connsiteY16" fmla="*/ 904742 h 1363554"/>
                <a:gd name="connsiteX17" fmla="*/ 415900 w 3811827"/>
                <a:gd name="connsiteY17" fmla="*/ 1290571 h 1363554"/>
                <a:gd name="connsiteX18" fmla="*/ 168904 w 3811827"/>
                <a:gd name="connsiteY18" fmla="*/ 1290571 h 1363554"/>
                <a:gd name="connsiteX19" fmla="*/ 168904 w 3811827"/>
                <a:gd name="connsiteY19" fmla="*/ 904742 h 1363554"/>
                <a:gd name="connsiteX20" fmla="*/ 0 w 3811827"/>
                <a:gd name="connsiteY20" fmla="*/ 904742 h 1363554"/>
                <a:gd name="connsiteX21" fmla="*/ 0 w 3811827"/>
                <a:gd name="connsiteY21" fmla="*/ 494490 h 1363554"/>
                <a:gd name="connsiteX22" fmla="*/ 2477610 w 3811827"/>
                <a:gd name="connsiteY22" fmla="*/ 494490 h 1363554"/>
                <a:gd name="connsiteX23" fmla="*/ 2501851 w 3811827"/>
                <a:gd name="connsiteY23" fmla="*/ 416399 h 1363554"/>
                <a:gd name="connsiteX24" fmla="*/ 3130050 w 3811827"/>
                <a:gd name="connsiteY24" fmla="*/ 0 h 136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1827" h="1363554">
                  <a:moveTo>
                    <a:pt x="3489619" y="492746"/>
                  </a:moveTo>
                  <a:cubicBezTo>
                    <a:pt x="3385220" y="492746"/>
                    <a:pt x="3300587" y="577379"/>
                    <a:pt x="3300587" y="681778"/>
                  </a:cubicBezTo>
                  <a:cubicBezTo>
                    <a:pt x="3300587" y="786177"/>
                    <a:pt x="3385220" y="870810"/>
                    <a:pt x="3489619" y="870810"/>
                  </a:cubicBezTo>
                  <a:cubicBezTo>
                    <a:pt x="3594018" y="870810"/>
                    <a:pt x="3678651" y="786177"/>
                    <a:pt x="3678651" y="681778"/>
                  </a:cubicBezTo>
                  <a:cubicBezTo>
                    <a:pt x="3678651" y="577379"/>
                    <a:pt x="3594018" y="492746"/>
                    <a:pt x="3489619" y="492746"/>
                  </a:cubicBezTo>
                  <a:close/>
                  <a:moveTo>
                    <a:pt x="3130050" y="0"/>
                  </a:moveTo>
                  <a:cubicBezTo>
                    <a:pt x="3506585" y="0"/>
                    <a:pt x="3811827" y="305242"/>
                    <a:pt x="3811827" y="681777"/>
                  </a:cubicBezTo>
                  <a:cubicBezTo>
                    <a:pt x="3811827" y="1058312"/>
                    <a:pt x="3506585" y="1363554"/>
                    <a:pt x="3130050" y="1363554"/>
                  </a:cubicBezTo>
                  <a:cubicBezTo>
                    <a:pt x="2894716" y="1363554"/>
                    <a:pt x="2687230" y="1244319"/>
                    <a:pt x="2564710" y="1062965"/>
                  </a:cubicBezTo>
                  <a:lnTo>
                    <a:pt x="2545672" y="1027890"/>
                  </a:lnTo>
                  <a:lnTo>
                    <a:pt x="2052811" y="1027890"/>
                  </a:lnTo>
                  <a:lnTo>
                    <a:pt x="2052811" y="904742"/>
                  </a:lnTo>
                  <a:lnTo>
                    <a:pt x="815296" y="904742"/>
                  </a:lnTo>
                  <a:lnTo>
                    <a:pt x="815296" y="1223547"/>
                  </a:lnTo>
                  <a:lnTo>
                    <a:pt x="568300" y="1223547"/>
                  </a:lnTo>
                  <a:lnTo>
                    <a:pt x="568300" y="904742"/>
                  </a:lnTo>
                  <a:lnTo>
                    <a:pt x="415900" y="904742"/>
                  </a:lnTo>
                  <a:lnTo>
                    <a:pt x="415900" y="1290571"/>
                  </a:lnTo>
                  <a:lnTo>
                    <a:pt x="168904" y="1290571"/>
                  </a:lnTo>
                  <a:lnTo>
                    <a:pt x="168904" y="904742"/>
                  </a:lnTo>
                  <a:lnTo>
                    <a:pt x="0" y="904742"/>
                  </a:lnTo>
                  <a:lnTo>
                    <a:pt x="0" y="494490"/>
                  </a:lnTo>
                  <a:lnTo>
                    <a:pt x="2477610" y="494490"/>
                  </a:lnTo>
                  <a:lnTo>
                    <a:pt x="2501851" y="416399"/>
                  </a:lnTo>
                  <a:cubicBezTo>
                    <a:pt x="2605350" y="171699"/>
                    <a:pt x="2847649" y="0"/>
                    <a:pt x="3130050" y="0"/>
                  </a:cubicBezTo>
                  <a:close/>
                </a:path>
              </a:pathLst>
            </a:custGeom>
            <a:solidFill>
              <a:srgbClr val="C2A56A"/>
            </a:solidFill>
            <a:ln>
              <a:noFill/>
            </a:ln>
            <a:effectLst>
              <a:outerShdw blurRad="38100" dist="254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E5D12DA6-37E6-45C5-9D2F-C51D5ABFB48E}"/>
                </a:ext>
              </a:extLst>
            </p:cNvPr>
            <p:cNvSpPr/>
            <p:nvPr/>
          </p:nvSpPr>
          <p:spPr>
            <a:xfrm>
              <a:off x="3938892" y="1189336"/>
              <a:ext cx="388634" cy="563264"/>
            </a:xfrm>
            <a:prstGeom prst="rect">
              <a:avLst/>
            </a:prstGeom>
            <a:solidFill>
              <a:srgbClr val="FBFBFB"/>
            </a:solidFill>
            <a:ln>
              <a:noFill/>
            </a:ln>
            <a:effectLst>
              <a:outerShdw blurRad="50800" dist="381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300" dirty="0" err="1">
                  <a:solidFill>
                    <a:schemeClr val="tx1">
                      <a:lumMod val="65000"/>
                      <a:lumOff val="35000"/>
                    </a:schemeClr>
                  </a:solidFill>
                  <a:latin typeface="Times New Roman" panose="02020603050405020304" pitchFamily="18" charset="0"/>
                  <a:cs typeface="Times New Roman" panose="02020603050405020304" pitchFamily="18" charset="0"/>
                </a:rPr>
                <a:t>wordswordswordswords</a:t>
              </a:r>
              <a:endParaRPr lang="en-GB" sz="3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ctr"/>
              <a:r>
                <a:rPr lang="en-GB" sz="300" dirty="0" err="1">
                  <a:solidFill>
                    <a:schemeClr val="tx1">
                      <a:lumMod val="65000"/>
                      <a:lumOff val="35000"/>
                    </a:schemeClr>
                  </a:solidFill>
                  <a:latin typeface="Times New Roman" panose="02020603050405020304" pitchFamily="18" charset="0"/>
                  <a:cs typeface="Times New Roman" panose="02020603050405020304" pitchFamily="18" charset="0"/>
                </a:rPr>
                <a:t>wordswords</a:t>
              </a:r>
              <a:endParaRPr lang="en-GB" sz="3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ctr"/>
              <a:r>
                <a:rPr lang="en-GB" sz="300" dirty="0" err="1">
                  <a:solidFill>
                    <a:schemeClr val="tx1">
                      <a:lumMod val="65000"/>
                      <a:lumOff val="35000"/>
                    </a:schemeClr>
                  </a:solidFill>
                  <a:latin typeface="Times New Roman" panose="02020603050405020304" pitchFamily="18" charset="0"/>
                  <a:cs typeface="Times New Roman" panose="02020603050405020304" pitchFamily="18" charset="0"/>
                </a:rPr>
                <a:t>wordswords</a:t>
              </a:r>
              <a:endParaRPr lang="en-GB" sz="3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ctr"/>
              <a:r>
                <a:rPr lang="en-GB" sz="300" dirty="0" err="1">
                  <a:solidFill>
                    <a:schemeClr val="tx1">
                      <a:lumMod val="65000"/>
                      <a:lumOff val="35000"/>
                    </a:schemeClr>
                  </a:solidFill>
                  <a:latin typeface="Times New Roman" panose="02020603050405020304" pitchFamily="18" charset="0"/>
                  <a:cs typeface="Times New Roman" panose="02020603050405020304" pitchFamily="18" charset="0"/>
                </a:rPr>
                <a:t>wordswords</a:t>
              </a:r>
              <a:endParaRPr lang="en-GB" sz="3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41" name="Rectangle 140">
              <a:extLst>
                <a:ext uri="{FF2B5EF4-FFF2-40B4-BE49-F238E27FC236}">
                  <a16:creationId xmlns:a16="http://schemas.microsoft.com/office/drawing/2014/main" id="{16F7BC40-7BBB-420C-A1D7-30561E0D5203}"/>
                </a:ext>
              </a:extLst>
            </p:cNvPr>
            <p:cNvSpPr/>
            <p:nvPr/>
          </p:nvSpPr>
          <p:spPr>
            <a:xfrm rot="642147">
              <a:off x="4065892" y="1294110"/>
              <a:ext cx="388634" cy="563264"/>
            </a:xfrm>
            <a:prstGeom prst="rect">
              <a:avLst/>
            </a:prstGeom>
            <a:solidFill>
              <a:srgbClr val="FBFBFB"/>
            </a:solidFill>
            <a:ln>
              <a:noFill/>
            </a:ln>
            <a:effectLst>
              <a:outerShdw blurRad="50800" dist="381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 dirty="0">
                  <a:solidFill>
                    <a:schemeClr val="tx1">
                      <a:lumMod val="65000"/>
                      <a:lumOff val="35000"/>
                    </a:schemeClr>
                  </a:solidFill>
                  <a:latin typeface="Times New Roman" panose="02020603050405020304" pitchFamily="18" charset="0"/>
                  <a:cs typeface="Times New Roman" panose="02020603050405020304" pitchFamily="18" charset="0"/>
                </a:rPr>
                <a:t>These are words about nothing. Do not read these words as they serve no purpose other than to lazily fill space.</a:t>
              </a:r>
            </a:p>
          </p:txBody>
        </p:sp>
      </p:grpSp>
      <p:grpSp>
        <p:nvGrpSpPr>
          <p:cNvPr id="6" name="Group 5">
            <a:extLst>
              <a:ext uri="{FF2B5EF4-FFF2-40B4-BE49-F238E27FC236}">
                <a16:creationId xmlns:a16="http://schemas.microsoft.com/office/drawing/2014/main" id="{22902944-B145-40E2-BB66-A642E72491B1}"/>
              </a:ext>
            </a:extLst>
          </p:cNvPr>
          <p:cNvGrpSpPr/>
          <p:nvPr/>
        </p:nvGrpSpPr>
        <p:grpSpPr>
          <a:xfrm>
            <a:off x="5469529" y="1158652"/>
            <a:ext cx="975947" cy="651098"/>
            <a:chOff x="5469529" y="1158652"/>
            <a:chExt cx="975947" cy="651098"/>
          </a:xfrm>
          <a:effectLst>
            <a:glow rad="127000">
              <a:srgbClr val="FFFF89">
                <a:alpha val="50000"/>
              </a:srgbClr>
            </a:glow>
          </a:effectLst>
        </p:grpSpPr>
        <p:grpSp>
          <p:nvGrpSpPr>
            <p:cNvPr id="126" name="Group 125">
              <a:extLst>
                <a:ext uri="{FF2B5EF4-FFF2-40B4-BE49-F238E27FC236}">
                  <a16:creationId xmlns:a16="http://schemas.microsoft.com/office/drawing/2014/main" id="{4013679F-B7A5-412D-BB9C-AC4BBCD62B70}"/>
                </a:ext>
              </a:extLst>
            </p:cNvPr>
            <p:cNvGrpSpPr/>
            <p:nvPr/>
          </p:nvGrpSpPr>
          <p:grpSpPr>
            <a:xfrm>
              <a:off x="5476487" y="1158652"/>
              <a:ext cx="914400" cy="381167"/>
              <a:chOff x="6312508" y="1243127"/>
              <a:chExt cx="914400" cy="381167"/>
            </a:xfrm>
          </p:grpSpPr>
          <p:sp>
            <p:nvSpPr>
              <p:cNvPr id="124" name="Isosceles Triangle 123">
                <a:extLst>
                  <a:ext uri="{FF2B5EF4-FFF2-40B4-BE49-F238E27FC236}">
                    <a16:creationId xmlns:a16="http://schemas.microsoft.com/office/drawing/2014/main" id="{9288A4A3-F69C-4E0F-AA43-74AC62AC1E4B}"/>
                  </a:ext>
                </a:extLst>
              </p:cNvPr>
              <p:cNvSpPr/>
              <p:nvPr/>
            </p:nvSpPr>
            <p:spPr>
              <a:xfrm>
                <a:off x="6572954" y="1500188"/>
                <a:ext cx="390677" cy="124106"/>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5" name="Group 124">
                <a:extLst>
                  <a:ext uri="{FF2B5EF4-FFF2-40B4-BE49-F238E27FC236}">
                    <a16:creationId xmlns:a16="http://schemas.microsoft.com/office/drawing/2014/main" id="{FCEA04F2-F9D0-4BFE-AF48-BE3834BFC7EA}"/>
                  </a:ext>
                </a:extLst>
              </p:cNvPr>
              <p:cNvGrpSpPr/>
              <p:nvPr/>
            </p:nvGrpSpPr>
            <p:grpSpPr>
              <a:xfrm>
                <a:off x="6312508" y="1243127"/>
                <a:ext cx="914400" cy="313664"/>
                <a:chOff x="6312508" y="1145602"/>
                <a:chExt cx="914400" cy="378398"/>
              </a:xfrm>
            </p:grpSpPr>
            <p:sp>
              <p:nvSpPr>
                <p:cNvPr id="121" name="Rectangle 120">
                  <a:extLst>
                    <a:ext uri="{FF2B5EF4-FFF2-40B4-BE49-F238E27FC236}">
                      <a16:creationId xmlns:a16="http://schemas.microsoft.com/office/drawing/2014/main" id="{2F95F3CA-E7CA-4758-B5D3-FCF83F07C583}"/>
                    </a:ext>
                  </a:extLst>
                </p:cNvPr>
                <p:cNvSpPr/>
                <p:nvPr/>
              </p:nvSpPr>
              <p:spPr>
                <a:xfrm>
                  <a:off x="6312508" y="1196752"/>
                  <a:ext cx="914400" cy="3272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ED6127A-95F4-4415-B0FD-592E6D7B6798}"/>
                    </a:ext>
                  </a:extLst>
                </p:cNvPr>
                <p:cNvSpPr/>
                <p:nvPr/>
              </p:nvSpPr>
              <p:spPr>
                <a:xfrm>
                  <a:off x="6312508" y="1145602"/>
                  <a:ext cx="914400" cy="551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27" name="Rectangle 126">
              <a:extLst>
                <a:ext uri="{FF2B5EF4-FFF2-40B4-BE49-F238E27FC236}">
                  <a16:creationId xmlns:a16="http://schemas.microsoft.com/office/drawing/2014/main" id="{AC403DAD-A5EA-451E-AFBC-1C4E1DC7DF37}"/>
                </a:ext>
              </a:extLst>
            </p:cNvPr>
            <p:cNvSpPr/>
            <p:nvPr/>
          </p:nvSpPr>
          <p:spPr>
            <a:xfrm>
              <a:off x="5469529" y="1600200"/>
              <a:ext cx="800100" cy="1619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Rounded Corners 127">
              <a:extLst>
                <a:ext uri="{FF2B5EF4-FFF2-40B4-BE49-F238E27FC236}">
                  <a16:creationId xmlns:a16="http://schemas.microsoft.com/office/drawing/2014/main" id="{F7D193A5-496C-4165-8277-B2D4CD303576}"/>
                </a:ext>
              </a:extLst>
            </p:cNvPr>
            <p:cNvSpPr/>
            <p:nvPr/>
          </p:nvSpPr>
          <p:spPr>
            <a:xfrm>
              <a:off x="6345830" y="1647826"/>
              <a:ext cx="99646" cy="161924"/>
            </a:xfrm>
            <a:prstGeom prst="roundRect">
              <a:avLst>
                <a:gd name="adj" fmla="val 441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3" name="Picture 132">
              <a:extLst>
                <a:ext uri="{FF2B5EF4-FFF2-40B4-BE49-F238E27FC236}">
                  <a16:creationId xmlns:a16="http://schemas.microsoft.com/office/drawing/2014/main" id="{4E45A26B-F767-49DA-9F87-81D77A71351F}"/>
                </a:ext>
              </a:extLst>
            </p:cNvPr>
            <p:cNvPicPr>
              <a:picLocks noChangeAspect="1"/>
            </p:cNvPicPr>
            <p:nvPr/>
          </p:nvPicPr>
          <p:blipFill rotWithShape="1">
            <a:blip r:embed="rId3"/>
            <a:srcRect l="758" t="3309" r="758" b="757"/>
            <a:stretch/>
          </p:blipFill>
          <p:spPr>
            <a:xfrm>
              <a:off x="5531442" y="1227555"/>
              <a:ext cx="800101" cy="206684"/>
            </a:xfrm>
            <a:prstGeom prst="rect">
              <a:avLst/>
            </a:prstGeom>
          </p:spPr>
        </p:pic>
      </p:grpSp>
      <p:grpSp>
        <p:nvGrpSpPr>
          <p:cNvPr id="103" name="Group 102">
            <a:extLst>
              <a:ext uri="{FF2B5EF4-FFF2-40B4-BE49-F238E27FC236}">
                <a16:creationId xmlns:a16="http://schemas.microsoft.com/office/drawing/2014/main" id="{B0014164-B862-43EA-991A-03BC18A2168F}"/>
              </a:ext>
            </a:extLst>
          </p:cNvPr>
          <p:cNvGrpSpPr/>
          <p:nvPr/>
        </p:nvGrpSpPr>
        <p:grpSpPr>
          <a:xfrm>
            <a:off x="0" y="-2"/>
            <a:ext cx="12191997" cy="6858000"/>
            <a:chOff x="0" y="3448"/>
            <a:chExt cx="1561253" cy="6854550"/>
          </a:xfrm>
        </p:grpSpPr>
        <p:sp>
          <p:nvSpPr>
            <p:cNvPr id="104" name="Rectangle 103">
              <a:extLst>
                <a:ext uri="{FF2B5EF4-FFF2-40B4-BE49-F238E27FC236}">
                  <a16:creationId xmlns:a16="http://schemas.microsoft.com/office/drawing/2014/main" id="{BA3F03FB-5E95-4A41-A02B-6AE7131B73CF}"/>
                </a:ext>
              </a:extLst>
            </p:cNvPr>
            <p:cNvSpPr/>
            <p:nvPr/>
          </p:nvSpPr>
          <p:spPr>
            <a:xfrm>
              <a:off x="198187" y="471273"/>
              <a:ext cx="1166394" cy="5450622"/>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C642E69C-2901-47F1-AE96-E5BF5F1764BE}"/>
                </a:ext>
              </a:extLst>
            </p:cNvPr>
            <p:cNvSpPr/>
            <p:nvPr/>
          </p:nvSpPr>
          <p:spPr>
            <a:xfrm>
              <a:off x="0" y="3448"/>
              <a:ext cx="1561253" cy="6854550"/>
            </a:xfrm>
            <a:prstGeom prst="rect">
              <a:avLst/>
            </a:prstGeom>
            <a:blipFill dpi="0" rotWithShape="1">
              <a:blip r:embed="rId4">
                <a:alphaModFix amt="1000"/>
                <a:extLst>
                  <a:ext uri="{BEBA8EAE-BF5A-486C-A8C5-ECC9F3942E4B}">
                    <a14:imgProps xmlns:a14="http://schemas.microsoft.com/office/drawing/2010/main">
                      <a14:imgLayer r:embed="rId5">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TextBox 128">
            <a:extLst>
              <a:ext uri="{FF2B5EF4-FFF2-40B4-BE49-F238E27FC236}">
                <a16:creationId xmlns:a16="http://schemas.microsoft.com/office/drawing/2014/main" id="{D15ADF02-B715-4699-9D5F-F17AE0BE242E}"/>
              </a:ext>
            </a:extLst>
          </p:cNvPr>
          <p:cNvSpPr txBox="1"/>
          <p:nvPr/>
        </p:nvSpPr>
        <p:spPr>
          <a:xfrm>
            <a:off x="132098" y="144700"/>
            <a:ext cx="2723542" cy="461665"/>
          </a:xfrm>
          <a:prstGeom prst="rect">
            <a:avLst/>
          </a:prstGeom>
          <a:noFill/>
        </p:spPr>
        <p:txBody>
          <a:bodyPr wrap="square" rtlCol="0">
            <a:spAutoFit/>
          </a:bodyPr>
          <a:lstStyle/>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FLOOR 7/OFFICE</a:t>
            </a:r>
          </a:p>
        </p:txBody>
      </p:sp>
    </p:spTree>
    <p:extLst>
      <p:ext uri="{BB962C8B-B14F-4D97-AF65-F5344CB8AC3E}">
        <p14:creationId xmlns:p14="http://schemas.microsoft.com/office/powerpoint/2010/main" val="127605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5056817-1787-4070-A044-1092E0DA4E34}"/>
              </a:ext>
            </a:extLst>
          </p:cNvPr>
          <p:cNvSpPr/>
          <p:nvPr/>
        </p:nvSpPr>
        <p:spPr>
          <a:xfrm>
            <a:off x="0" y="-3"/>
            <a:ext cx="12192000" cy="6858002"/>
          </a:xfrm>
          <a:prstGeom prst="rect">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Isosceles Triangle 5">
            <a:extLst>
              <a:ext uri="{FF2B5EF4-FFF2-40B4-BE49-F238E27FC236}">
                <a16:creationId xmlns:a16="http://schemas.microsoft.com/office/drawing/2014/main" id="{55A75038-D19F-429C-891B-B6A2C16495E4}"/>
              </a:ext>
            </a:extLst>
          </p:cNvPr>
          <p:cNvSpPr/>
          <p:nvPr/>
        </p:nvSpPr>
        <p:spPr>
          <a:xfrm>
            <a:off x="3322824" y="5592638"/>
            <a:ext cx="5546352" cy="17619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D1ADE549-93B1-4247-A030-18D0DECAE35A}"/>
              </a:ext>
            </a:extLst>
          </p:cNvPr>
          <p:cNvSpPr/>
          <p:nvPr/>
        </p:nvSpPr>
        <p:spPr>
          <a:xfrm>
            <a:off x="1199456" y="548680"/>
            <a:ext cx="9793088" cy="5760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0C4A9A19-195A-4805-9130-AE8F05E50F39}"/>
              </a:ext>
            </a:extLst>
          </p:cNvPr>
          <p:cNvSpPr/>
          <p:nvPr/>
        </p:nvSpPr>
        <p:spPr>
          <a:xfrm>
            <a:off x="3142284" y="873481"/>
            <a:ext cx="7490220" cy="5107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B98D37D-2195-41B7-BD10-72BE8C1BAEAD}"/>
              </a:ext>
            </a:extLst>
          </p:cNvPr>
          <p:cNvSpPr/>
          <p:nvPr/>
        </p:nvSpPr>
        <p:spPr>
          <a:xfrm>
            <a:off x="1199456" y="261277"/>
            <a:ext cx="9793088" cy="2874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4187C58-2DBF-45E3-81CF-2D31DC1EDF33}"/>
              </a:ext>
            </a:extLst>
          </p:cNvPr>
          <p:cNvSpPr/>
          <p:nvPr/>
        </p:nvSpPr>
        <p:spPr>
          <a:xfrm>
            <a:off x="1559494" y="877216"/>
            <a:ext cx="1584178" cy="5103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8E7D9F4-CAF8-449F-A56F-80708081D80C}"/>
              </a:ext>
            </a:extLst>
          </p:cNvPr>
          <p:cNvSpPr/>
          <p:nvPr/>
        </p:nvSpPr>
        <p:spPr>
          <a:xfrm>
            <a:off x="1559494" y="877216"/>
            <a:ext cx="1584178" cy="3149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5704181-8E3A-4266-ADC5-679AB46615F0}"/>
              </a:ext>
            </a:extLst>
          </p:cNvPr>
          <p:cNvSpPr txBox="1"/>
          <p:nvPr/>
        </p:nvSpPr>
        <p:spPr>
          <a:xfrm>
            <a:off x="1570162" y="900336"/>
            <a:ext cx="1224136" cy="276999"/>
          </a:xfrm>
          <a:prstGeom prst="rect">
            <a:avLst/>
          </a:prstGeom>
          <a:noFill/>
        </p:spPr>
        <p:txBody>
          <a:bodyPr wrap="square" rtlCol="0">
            <a:spAutoFit/>
          </a:bodyPr>
          <a:lstStyle/>
          <a:p>
            <a:r>
              <a:rPr lang="en-GB" sz="1200" dirty="0">
                <a:solidFill>
                  <a:schemeClr val="tx1">
                    <a:lumMod val="75000"/>
                    <a:lumOff val="25000"/>
                  </a:schemeClr>
                </a:solidFill>
                <a:latin typeface="Segoe UI" panose="020B0502040204020203" pitchFamily="34" charset="0"/>
                <a:cs typeface="Segoe UI" panose="020B0502040204020203" pitchFamily="34" charset="0"/>
              </a:rPr>
              <a:t>Inbox - Boss</a:t>
            </a:r>
          </a:p>
        </p:txBody>
      </p:sp>
      <p:grpSp>
        <p:nvGrpSpPr>
          <p:cNvPr id="21" name="Group 20">
            <a:extLst>
              <a:ext uri="{FF2B5EF4-FFF2-40B4-BE49-F238E27FC236}">
                <a16:creationId xmlns:a16="http://schemas.microsoft.com/office/drawing/2014/main" id="{E4E5109C-0ED1-4FF8-A119-87C81E8C672F}"/>
              </a:ext>
            </a:extLst>
          </p:cNvPr>
          <p:cNvGrpSpPr/>
          <p:nvPr/>
        </p:nvGrpSpPr>
        <p:grpSpPr>
          <a:xfrm>
            <a:off x="1698179" y="1287810"/>
            <a:ext cx="178246" cy="112365"/>
            <a:chOff x="1631504" y="1268760"/>
            <a:chExt cx="216024" cy="114300"/>
          </a:xfrm>
        </p:grpSpPr>
        <p:cxnSp>
          <p:nvCxnSpPr>
            <p:cNvPr id="18" name="Straight Connector 17">
              <a:extLst>
                <a:ext uri="{FF2B5EF4-FFF2-40B4-BE49-F238E27FC236}">
                  <a16:creationId xmlns:a16="http://schemas.microsoft.com/office/drawing/2014/main" id="{9822DEBB-0B31-4D60-A55A-FF891D591B55}"/>
                </a:ext>
              </a:extLst>
            </p:cNvPr>
            <p:cNvCxnSpPr/>
            <p:nvPr/>
          </p:nvCxnSpPr>
          <p:spPr>
            <a:xfrm>
              <a:off x="1631504" y="1268760"/>
              <a:ext cx="216024" cy="0"/>
            </a:xfrm>
            <a:prstGeom prst="line">
              <a:avLst/>
            </a:prstGeom>
            <a:ln w="190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E35E43-363A-4325-8396-FCD886C61BF1}"/>
                </a:ext>
              </a:extLst>
            </p:cNvPr>
            <p:cNvCxnSpPr/>
            <p:nvPr/>
          </p:nvCxnSpPr>
          <p:spPr>
            <a:xfrm>
              <a:off x="1631504" y="1325910"/>
              <a:ext cx="216024" cy="0"/>
            </a:xfrm>
            <a:prstGeom prst="line">
              <a:avLst/>
            </a:prstGeom>
            <a:ln w="190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F386C18-4D29-458E-BAED-B8498B28B5AB}"/>
                </a:ext>
              </a:extLst>
            </p:cNvPr>
            <p:cNvCxnSpPr/>
            <p:nvPr/>
          </p:nvCxnSpPr>
          <p:spPr>
            <a:xfrm>
              <a:off x="1631504" y="1383060"/>
              <a:ext cx="216024" cy="0"/>
            </a:xfrm>
            <a:prstGeom prst="line">
              <a:avLst/>
            </a:prstGeom>
            <a:ln w="190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09C76048-4CE1-474A-BEBE-BB61C451A526}"/>
              </a:ext>
            </a:extLst>
          </p:cNvPr>
          <p:cNvSpPr txBox="1"/>
          <p:nvPr/>
        </p:nvSpPr>
        <p:spPr>
          <a:xfrm>
            <a:off x="1589212" y="1567825"/>
            <a:ext cx="1224136" cy="276999"/>
          </a:xfrm>
          <a:prstGeom prst="rect">
            <a:avLst/>
          </a:prstGeom>
          <a:noFill/>
        </p:spPr>
        <p:txBody>
          <a:bodyPr wrap="square" rtlCol="0">
            <a:spAutoFit/>
          </a:bodyPr>
          <a:lstStyle/>
          <a:p>
            <a:r>
              <a:rPr lang="en-GB" sz="1200" b="1" dirty="0">
                <a:solidFill>
                  <a:schemeClr val="tx1">
                    <a:lumMod val="75000"/>
                    <a:lumOff val="25000"/>
                  </a:schemeClr>
                </a:solidFill>
                <a:latin typeface="Segoe UI" panose="020B0502040204020203" pitchFamily="34" charset="0"/>
                <a:cs typeface="Segoe UI" panose="020B0502040204020203" pitchFamily="34" charset="0"/>
              </a:rPr>
              <a:t>+ New mail</a:t>
            </a:r>
          </a:p>
        </p:txBody>
      </p:sp>
      <p:grpSp>
        <p:nvGrpSpPr>
          <p:cNvPr id="28" name="Group 27">
            <a:extLst>
              <a:ext uri="{FF2B5EF4-FFF2-40B4-BE49-F238E27FC236}">
                <a16:creationId xmlns:a16="http://schemas.microsoft.com/office/drawing/2014/main" id="{1EADE446-4391-4EF1-B76E-A8D19555A5E7}"/>
              </a:ext>
            </a:extLst>
          </p:cNvPr>
          <p:cNvGrpSpPr/>
          <p:nvPr/>
        </p:nvGrpSpPr>
        <p:grpSpPr>
          <a:xfrm>
            <a:off x="1559719" y="2359913"/>
            <a:ext cx="1583259" cy="287403"/>
            <a:chOff x="1558800" y="2359913"/>
            <a:chExt cx="1584178" cy="287403"/>
          </a:xfrm>
        </p:grpSpPr>
        <p:sp>
          <p:nvSpPr>
            <p:cNvPr id="24" name="Rectangle 23">
              <a:extLst>
                <a:ext uri="{FF2B5EF4-FFF2-40B4-BE49-F238E27FC236}">
                  <a16:creationId xmlns:a16="http://schemas.microsoft.com/office/drawing/2014/main" id="{BE0FB0BF-E30A-4268-8B58-D157623B671B}"/>
                </a:ext>
              </a:extLst>
            </p:cNvPr>
            <p:cNvSpPr/>
            <p:nvPr/>
          </p:nvSpPr>
          <p:spPr>
            <a:xfrm>
              <a:off x="1558800" y="2359913"/>
              <a:ext cx="1584178" cy="287403"/>
            </a:xfrm>
            <a:prstGeom prst="rect">
              <a:avLst/>
            </a:prstGeom>
            <a:gradFill flip="none" rotWithShape="1">
              <a:gsLst>
                <a:gs pos="0">
                  <a:schemeClr val="bg1">
                    <a:lumMod val="75000"/>
                  </a:schemeClr>
                </a:gs>
                <a:gs pos="25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51A64435-9124-4365-9DB3-30BC59EF27C2}"/>
                </a:ext>
              </a:extLst>
            </p:cNvPr>
            <p:cNvSpPr txBox="1"/>
            <p:nvPr/>
          </p:nvSpPr>
          <p:spPr>
            <a:xfrm>
              <a:off x="1569468" y="2359913"/>
              <a:ext cx="1224136" cy="276999"/>
            </a:xfrm>
            <a:prstGeom prst="rect">
              <a:avLst/>
            </a:prstGeom>
            <a:noFill/>
          </p:spPr>
          <p:txBody>
            <a:bodyPr wrap="square" rtlCol="0">
              <a:spAutoFit/>
            </a:bodyPr>
            <a:lstStyle/>
            <a:p>
              <a:r>
                <a:rPr lang="en-GB" sz="1200" b="1" dirty="0">
                  <a:solidFill>
                    <a:schemeClr val="tx1">
                      <a:lumMod val="75000"/>
                      <a:lumOff val="25000"/>
                    </a:schemeClr>
                  </a:solidFill>
                  <a:latin typeface="Segoe UI" panose="020B0502040204020203" pitchFamily="34" charset="0"/>
                  <a:cs typeface="Segoe UI" panose="020B0502040204020203" pitchFamily="34" charset="0"/>
                </a:rPr>
                <a:t>Inbox </a:t>
              </a:r>
              <a:r>
                <a:rPr lang="en-GB" sz="1200" dirty="0">
                  <a:solidFill>
                    <a:schemeClr val="tx1">
                      <a:lumMod val="75000"/>
                      <a:lumOff val="25000"/>
                    </a:schemeClr>
                  </a:solidFill>
                  <a:latin typeface="Segoe UI" panose="020B0502040204020203" pitchFamily="34" charset="0"/>
                  <a:cs typeface="Segoe UI" panose="020B0502040204020203" pitchFamily="34" charset="0"/>
                </a:rPr>
                <a:t>(3)</a:t>
              </a:r>
            </a:p>
          </p:txBody>
        </p:sp>
      </p:grpSp>
      <p:sp>
        <p:nvSpPr>
          <p:cNvPr id="27" name="Rectangle 26">
            <a:extLst>
              <a:ext uri="{FF2B5EF4-FFF2-40B4-BE49-F238E27FC236}">
                <a16:creationId xmlns:a16="http://schemas.microsoft.com/office/drawing/2014/main" id="{67554616-0988-467D-BF3D-F95761101A63}"/>
              </a:ext>
            </a:extLst>
          </p:cNvPr>
          <p:cNvSpPr/>
          <p:nvPr/>
        </p:nvSpPr>
        <p:spPr>
          <a:xfrm>
            <a:off x="1559718" y="2044960"/>
            <a:ext cx="1582565" cy="314953"/>
          </a:xfrm>
          <a:prstGeom prst="rect">
            <a:avLst/>
          </a:prstGeom>
          <a:solidFill>
            <a:srgbClr val="DC3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latin typeface="Segoe UI" panose="020B0502040204020203" pitchFamily="34" charset="0"/>
                <a:cs typeface="Segoe UI" panose="020B0502040204020203" pitchFamily="34" charset="0"/>
              </a:rPr>
              <a:t>Folders</a:t>
            </a:r>
          </a:p>
        </p:txBody>
      </p:sp>
      <p:grpSp>
        <p:nvGrpSpPr>
          <p:cNvPr id="29" name="Group 28">
            <a:extLst>
              <a:ext uri="{FF2B5EF4-FFF2-40B4-BE49-F238E27FC236}">
                <a16:creationId xmlns:a16="http://schemas.microsoft.com/office/drawing/2014/main" id="{55FFE363-54C9-450F-99A6-0078E521EC59}"/>
              </a:ext>
            </a:extLst>
          </p:cNvPr>
          <p:cNvGrpSpPr/>
          <p:nvPr/>
        </p:nvGrpSpPr>
        <p:grpSpPr>
          <a:xfrm>
            <a:off x="1559718" y="2688449"/>
            <a:ext cx="1582565" cy="287403"/>
            <a:chOff x="1558800" y="2359913"/>
            <a:chExt cx="1584178" cy="287403"/>
          </a:xfrm>
        </p:grpSpPr>
        <p:sp>
          <p:nvSpPr>
            <p:cNvPr id="30" name="Rectangle 29">
              <a:extLst>
                <a:ext uri="{FF2B5EF4-FFF2-40B4-BE49-F238E27FC236}">
                  <a16:creationId xmlns:a16="http://schemas.microsoft.com/office/drawing/2014/main" id="{C37F1FC7-610B-47CF-A396-583E60C837DD}"/>
                </a:ext>
              </a:extLst>
            </p:cNvPr>
            <p:cNvSpPr/>
            <p:nvPr/>
          </p:nvSpPr>
          <p:spPr>
            <a:xfrm>
              <a:off x="1558800" y="2359913"/>
              <a:ext cx="1584178" cy="287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3302D306-1006-42D1-9875-9FF09CD08FF7}"/>
                </a:ext>
              </a:extLst>
            </p:cNvPr>
            <p:cNvSpPr txBox="1"/>
            <p:nvPr/>
          </p:nvSpPr>
          <p:spPr>
            <a:xfrm>
              <a:off x="1569468" y="2359913"/>
              <a:ext cx="1224136" cy="276999"/>
            </a:xfrm>
            <a:prstGeom prst="rect">
              <a:avLst/>
            </a:prstGeom>
            <a:noFill/>
          </p:spPr>
          <p:txBody>
            <a:bodyPr wrap="square" rtlCol="0">
              <a:spAutoFit/>
            </a:bodyPr>
            <a:lstStyle/>
            <a:p>
              <a:r>
                <a:rPr lang="en-GB" sz="1200" b="1" dirty="0">
                  <a:solidFill>
                    <a:schemeClr val="tx1">
                      <a:lumMod val="75000"/>
                      <a:lumOff val="25000"/>
                    </a:schemeClr>
                  </a:solidFill>
                  <a:latin typeface="Segoe UI" panose="020B0502040204020203" pitchFamily="34" charset="0"/>
                  <a:cs typeface="Segoe UI" panose="020B0502040204020203" pitchFamily="34" charset="0"/>
                </a:rPr>
                <a:t>Drafts</a:t>
              </a:r>
            </a:p>
          </p:txBody>
        </p:sp>
      </p:grpSp>
      <p:grpSp>
        <p:nvGrpSpPr>
          <p:cNvPr id="32" name="Group 31">
            <a:extLst>
              <a:ext uri="{FF2B5EF4-FFF2-40B4-BE49-F238E27FC236}">
                <a16:creationId xmlns:a16="http://schemas.microsoft.com/office/drawing/2014/main" id="{2C12C56C-69E4-4527-BC51-A856F62867F0}"/>
              </a:ext>
            </a:extLst>
          </p:cNvPr>
          <p:cNvGrpSpPr/>
          <p:nvPr/>
        </p:nvGrpSpPr>
        <p:grpSpPr>
          <a:xfrm>
            <a:off x="1559220" y="3021892"/>
            <a:ext cx="1584178" cy="287403"/>
            <a:chOff x="1558800" y="2359913"/>
            <a:chExt cx="1584178" cy="287403"/>
          </a:xfrm>
        </p:grpSpPr>
        <p:sp>
          <p:nvSpPr>
            <p:cNvPr id="33" name="Rectangle 32">
              <a:extLst>
                <a:ext uri="{FF2B5EF4-FFF2-40B4-BE49-F238E27FC236}">
                  <a16:creationId xmlns:a16="http://schemas.microsoft.com/office/drawing/2014/main" id="{7A3C4E72-4607-4DCE-B758-80E70AE9FEE3}"/>
                </a:ext>
              </a:extLst>
            </p:cNvPr>
            <p:cNvSpPr/>
            <p:nvPr/>
          </p:nvSpPr>
          <p:spPr>
            <a:xfrm>
              <a:off x="1558800" y="2359913"/>
              <a:ext cx="1584178" cy="287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D50F548-AEA4-44CB-84DA-32A601BC1CD1}"/>
                </a:ext>
              </a:extLst>
            </p:cNvPr>
            <p:cNvSpPr txBox="1"/>
            <p:nvPr/>
          </p:nvSpPr>
          <p:spPr>
            <a:xfrm>
              <a:off x="1569468" y="2359913"/>
              <a:ext cx="1224136" cy="276999"/>
            </a:xfrm>
            <a:prstGeom prst="rect">
              <a:avLst/>
            </a:prstGeom>
            <a:noFill/>
          </p:spPr>
          <p:txBody>
            <a:bodyPr wrap="square" rtlCol="0">
              <a:spAutoFit/>
            </a:bodyPr>
            <a:lstStyle/>
            <a:p>
              <a:r>
                <a:rPr lang="en-GB" sz="1200" b="1" dirty="0">
                  <a:solidFill>
                    <a:schemeClr val="tx1">
                      <a:lumMod val="75000"/>
                      <a:lumOff val="25000"/>
                    </a:schemeClr>
                  </a:solidFill>
                  <a:latin typeface="Segoe UI" panose="020B0502040204020203" pitchFamily="34" charset="0"/>
                  <a:cs typeface="Segoe UI" panose="020B0502040204020203" pitchFamily="34" charset="0"/>
                </a:rPr>
                <a:t>Sent</a:t>
              </a:r>
            </a:p>
          </p:txBody>
        </p:sp>
      </p:grpSp>
      <p:grpSp>
        <p:nvGrpSpPr>
          <p:cNvPr id="35" name="Group 34">
            <a:extLst>
              <a:ext uri="{FF2B5EF4-FFF2-40B4-BE49-F238E27FC236}">
                <a16:creationId xmlns:a16="http://schemas.microsoft.com/office/drawing/2014/main" id="{93A0AD7A-FA73-46F1-BDDD-01466CAEC7E8}"/>
              </a:ext>
            </a:extLst>
          </p:cNvPr>
          <p:cNvGrpSpPr/>
          <p:nvPr/>
        </p:nvGrpSpPr>
        <p:grpSpPr>
          <a:xfrm>
            <a:off x="1560334" y="3355335"/>
            <a:ext cx="1584178" cy="287403"/>
            <a:chOff x="1558800" y="2359913"/>
            <a:chExt cx="1584178" cy="287403"/>
          </a:xfrm>
        </p:grpSpPr>
        <p:sp>
          <p:nvSpPr>
            <p:cNvPr id="36" name="Rectangle 35">
              <a:extLst>
                <a:ext uri="{FF2B5EF4-FFF2-40B4-BE49-F238E27FC236}">
                  <a16:creationId xmlns:a16="http://schemas.microsoft.com/office/drawing/2014/main" id="{A25672A7-D6B8-4A91-8045-8F2117CC7DD2}"/>
                </a:ext>
              </a:extLst>
            </p:cNvPr>
            <p:cNvSpPr/>
            <p:nvPr/>
          </p:nvSpPr>
          <p:spPr>
            <a:xfrm>
              <a:off x="1558800" y="2359913"/>
              <a:ext cx="1584178" cy="287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CBCC630D-CB18-4319-A63B-A0AB2635504D}"/>
                </a:ext>
              </a:extLst>
            </p:cNvPr>
            <p:cNvSpPr txBox="1"/>
            <p:nvPr/>
          </p:nvSpPr>
          <p:spPr>
            <a:xfrm>
              <a:off x="1569468" y="2359913"/>
              <a:ext cx="1224136" cy="276999"/>
            </a:xfrm>
            <a:prstGeom prst="rect">
              <a:avLst/>
            </a:prstGeom>
            <a:noFill/>
          </p:spPr>
          <p:txBody>
            <a:bodyPr wrap="square" rtlCol="0">
              <a:spAutoFit/>
            </a:bodyPr>
            <a:lstStyle/>
            <a:p>
              <a:r>
                <a:rPr lang="en-GB" sz="1200" b="1" dirty="0">
                  <a:solidFill>
                    <a:schemeClr val="tx1">
                      <a:lumMod val="75000"/>
                      <a:lumOff val="25000"/>
                    </a:schemeClr>
                  </a:solidFill>
                  <a:latin typeface="Segoe UI" panose="020B0502040204020203" pitchFamily="34" charset="0"/>
                  <a:cs typeface="Segoe UI" panose="020B0502040204020203" pitchFamily="34" charset="0"/>
                </a:rPr>
                <a:t>Deleted</a:t>
              </a:r>
            </a:p>
          </p:txBody>
        </p:sp>
      </p:grpSp>
      <p:grpSp>
        <p:nvGrpSpPr>
          <p:cNvPr id="38" name="Group 37">
            <a:extLst>
              <a:ext uri="{FF2B5EF4-FFF2-40B4-BE49-F238E27FC236}">
                <a16:creationId xmlns:a16="http://schemas.microsoft.com/office/drawing/2014/main" id="{453FB31F-E122-4EBA-AD3A-457893FEE76E}"/>
              </a:ext>
            </a:extLst>
          </p:cNvPr>
          <p:cNvGrpSpPr/>
          <p:nvPr/>
        </p:nvGrpSpPr>
        <p:grpSpPr>
          <a:xfrm>
            <a:off x="1561448" y="3688778"/>
            <a:ext cx="1584178" cy="287403"/>
            <a:chOff x="1558800" y="2359913"/>
            <a:chExt cx="1584178" cy="287403"/>
          </a:xfrm>
        </p:grpSpPr>
        <p:sp>
          <p:nvSpPr>
            <p:cNvPr id="39" name="Rectangle 38">
              <a:extLst>
                <a:ext uri="{FF2B5EF4-FFF2-40B4-BE49-F238E27FC236}">
                  <a16:creationId xmlns:a16="http://schemas.microsoft.com/office/drawing/2014/main" id="{A42C93B9-90F0-4163-9EBF-68E3CF2BB017}"/>
                </a:ext>
              </a:extLst>
            </p:cNvPr>
            <p:cNvSpPr/>
            <p:nvPr/>
          </p:nvSpPr>
          <p:spPr>
            <a:xfrm>
              <a:off x="1558800" y="2359913"/>
              <a:ext cx="1584178" cy="287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A1D0FB93-866B-4BBA-9CD1-1C13B34FD3F6}"/>
                </a:ext>
              </a:extLst>
            </p:cNvPr>
            <p:cNvSpPr txBox="1"/>
            <p:nvPr/>
          </p:nvSpPr>
          <p:spPr>
            <a:xfrm>
              <a:off x="1569468" y="2359913"/>
              <a:ext cx="1224136" cy="276999"/>
            </a:xfrm>
            <a:prstGeom prst="rect">
              <a:avLst/>
            </a:prstGeom>
            <a:noFill/>
          </p:spPr>
          <p:txBody>
            <a:bodyPr wrap="square" rtlCol="0">
              <a:spAutoFit/>
            </a:bodyPr>
            <a:lstStyle/>
            <a:p>
              <a:r>
                <a:rPr lang="en-GB" sz="1200" b="1" dirty="0">
                  <a:solidFill>
                    <a:schemeClr val="tx1">
                      <a:lumMod val="75000"/>
                      <a:lumOff val="25000"/>
                    </a:schemeClr>
                  </a:solidFill>
                  <a:latin typeface="Segoe UI" panose="020B0502040204020203" pitchFamily="34" charset="0"/>
                  <a:cs typeface="Segoe UI" panose="020B0502040204020203" pitchFamily="34" charset="0"/>
                </a:rPr>
                <a:t>Junk </a:t>
              </a:r>
              <a:r>
                <a:rPr lang="en-GB" sz="1200" dirty="0">
                  <a:solidFill>
                    <a:schemeClr val="tx1">
                      <a:lumMod val="75000"/>
                      <a:lumOff val="25000"/>
                    </a:schemeClr>
                  </a:solidFill>
                  <a:latin typeface="Segoe UI" panose="020B0502040204020203" pitchFamily="34" charset="0"/>
                  <a:cs typeface="Segoe UI" panose="020B0502040204020203" pitchFamily="34" charset="0"/>
                </a:rPr>
                <a:t>(736)</a:t>
              </a:r>
            </a:p>
          </p:txBody>
        </p:sp>
      </p:grpSp>
      <p:grpSp>
        <p:nvGrpSpPr>
          <p:cNvPr id="41" name="Group 40">
            <a:extLst>
              <a:ext uri="{FF2B5EF4-FFF2-40B4-BE49-F238E27FC236}">
                <a16:creationId xmlns:a16="http://schemas.microsoft.com/office/drawing/2014/main" id="{881F9E2D-FCA0-40DA-B7D3-39D35246BEDF}"/>
              </a:ext>
            </a:extLst>
          </p:cNvPr>
          <p:cNvGrpSpPr/>
          <p:nvPr/>
        </p:nvGrpSpPr>
        <p:grpSpPr>
          <a:xfrm>
            <a:off x="1562562" y="4022221"/>
            <a:ext cx="1584178" cy="287403"/>
            <a:chOff x="1558800" y="2359913"/>
            <a:chExt cx="1584178" cy="287403"/>
          </a:xfrm>
        </p:grpSpPr>
        <p:sp>
          <p:nvSpPr>
            <p:cNvPr id="42" name="Rectangle 41">
              <a:extLst>
                <a:ext uri="{FF2B5EF4-FFF2-40B4-BE49-F238E27FC236}">
                  <a16:creationId xmlns:a16="http://schemas.microsoft.com/office/drawing/2014/main" id="{1C15936F-E40B-463A-BFBB-8F1595877159}"/>
                </a:ext>
              </a:extLst>
            </p:cNvPr>
            <p:cNvSpPr/>
            <p:nvPr/>
          </p:nvSpPr>
          <p:spPr>
            <a:xfrm>
              <a:off x="1558800" y="2359913"/>
              <a:ext cx="1584178" cy="287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0B6393FA-4C4A-4180-B8AF-0B022807AC7F}"/>
                </a:ext>
              </a:extLst>
            </p:cNvPr>
            <p:cNvSpPr txBox="1"/>
            <p:nvPr/>
          </p:nvSpPr>
          <p:spPr>
            <a:xfrm>
              <a:off x="1569468" y="2359913"/>
              <a:ext cx="1224136" cy="276999"/>
            </a:xfrm>
            <a:prstGeom prst="rect">
              <a:avLst/>
            </a:prstGeom>
            <a:noFill/>
          </p:spPr>
          <p:txBody>
            <a:bodyPr wrap="square" rtlCol="0">
              <a:spAutoFit/>
            </a:bodyPr>
            <a:lstStyle/>
            <a:p>
              <a:r>
                <a:rPr lang="en-GB" sz="1200" b="1" dirty="0">
                  <a:solidFill>
                    <a:schemeClr val="tx1">
                      <a:lumMod val="75000"/>
                      <a:lumOff val="25000"/>
                    </a:schemeClr>
                  </a:solidFill>
                  <a:latin typeface="Segoe UI" panose="020B0502040204020203" pitchFamily="34" charset="0"/>
                  <a:cs typeface="Segoe UI" panose="020B0502040204020203" pitchFamily="34" charset="0"/>
                </a:rPr>
                <a:t>More…</a:t>
              </a:r>
            </a:p>
          </p:txBody>
        </p:sp>
      </p:grpSp>
      <p:sp>
        <p:nvSpPr>
          <p:cNvPr id="44" name="Rectangle 43">
            <a:extLst>
              <a:ext uri="{FF2B5EF4-FFF2-40B4-BE49-F238E27FC236}">
                <a16:creationId xmlns:a16="http://schemas.microsoft.com/office/drawing/2014/main" id="{D27B9C07-D9E8-4F68-B123-5C227371E11D}"/>
              </a:ext>
            </a:extLst>
          </p:cNvPr>
          <p:cNvSpPr/>
          <p:nvPr/>
        </p:nvSpPr>
        <p:spPr>
          <a:xfrm>
            <a:off x="3145626" y="873482"/>
            <a:ext cx="7476212" cy="414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AFE00133-6025-40B1-BF89-F854F6991CA8}"/>
              </a:ext>
            </a:extLst>
          </p:cNvPr>
          <p:cNvSpPr/>
          <p:nvPr/>
        </p:nvSpPr>
        <p:spPr>
          <a:xfrm>
            <a:off x="8616282" y="877217"/>
            <a:ext cx="1872206" cy="410594"/>
          </a:xfrm>
          <a:prstGeom prst="rect">
            <a:avLst/>
          </a:prstGeom>
          <a:solidFill>
            <a:srgbClr val="DC3092"/>
          </a:solidFill>
          <a:ln>
            <a:noFill/>
          </a:ln>
          <a:effectLst>
            <a:glow rad="152400">
              <a:srgbClr val="FFFF8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Segoe UI" panose="020B0502040204020203" pitchFamily="34" charset="0"/>
                <a:cs typeface="Segoe UI" panose="020B0502040204020203" pitchFamily="34" charset="0"/>
              </a:rPr>
              <a:t>Send to printer</a:t>
            </a:r>
          </a:p>
        </p:txBody>
      </p:sp>
      <p:sp>
        <p:nvSpPr>
          <p:cNvPr id="46" name="Rectangle 45">
            <a:extLst>
              <a:ext uri="{FF2B5EF4-FFF2-40B4-BE49-F238E27FC236}">
                <a16:creationId xmlns:a16="http://schemas.microsoft.com/office/drawing/2014/main" id="{B886CD8F-5F9D-43E5-9C1F-FFBC459E0A9C}"/>
              </a:ext>
            </a:extLst>
          </p:cNvPr>
          <p:cNvSpPr/>
          <p:nvPr/>
        </p:nvSpPr>
        <p:spPr>
          <a:xfrm>
            <a:off x="3145626" y="873480"/>
            <a:ext cx="175809" cy="5111038"/>
          </a:xfrm>
          <a:prstGeom prst="rect">
            <a:avLst/>
          </a:prstGeom>
          <a:gradFill flip="none" rotWithShape="1">
            <a:gsLst>
              <a:gs pos="0">
                <a:schemeClr val="tx1">
                  <a:alpha val="10000"/>
                </a:schemeClr>
              </a:gs>
              <a:gs pos="99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C2800F6C-1D86-4A4F-B19B-9CA66BFAE512}"/>
              </a:ext>
            </a:extLst>
          </p:cNvPr>
          <p:cNvSpPr/>
          <p:nvPr/>
        </p:nvSpPr>
        <p:spPr>
          <a:xfrm>
            <a:off x="7181828" y="877216"/>
            <a:ext cx="1218428" cy="41059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75000"/>
                    <a:lumOff val="25000"/>
                  </a:schemeClr>
                </a:solidFill>
                <a:latin typeface="Segoe UI" panose="020B0502040204020203" pitchFamily="34" charset="0"/>
                <a:cs typeface="Segoe UI" panose="020B0502040204020203" pitchFamily="34" charset="0"/>
              </a:rPr>
              <a:t>Delete</a:t>
            </a:r>
          </a:p>
        </p:txBody>
      </p:sp>
      <p:sp>
        <p:nvSpPr>
          <p:cNvPr id="49" name="Rectangle 48">
            <a:extLst>
              <a:ext uri="{FF2B5EF4-FFF2-40B4-BE49-F238E27FC236}">
                <a16:creationId xmlns:a16="http://schemas.microsoft.com/office/drawing/2014/main" id="{16F3675C-0257-43FA-B0FE-6E6BA8AD7D74}"/>
              </a:ext>
            </a:extLst>
          </p:cNvPr>
          <p:cNvSpPr/>
          <p:nvPr/>
        </p:nvSpPr>
        <p:spPr>
          <a:xfrm>
            <a:off x="5881543" y="877216"/>
            <a:ext cx="1218428" cy="41059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75000"/>
                    <a:lumOff val="25000"/>
                  </a:schemeClr>
                </a:solidFill>
                <a:latin typeface="Segoe UI" panose="020B0502040204020203" pitchFamily="34" charset="0"/>
                <a:cs typeface="Segoe UI" panose="020B0502040204020203" pitchFamily="34" charset="0"/>
              </a:rPr>
              <a:t>Forward</a:t>
            </a:r>
          </a:p>
        </p:txBody>
      </p:sp>
      <p:sp>
        <p:nvSpPr>
          <p:cNvPr id="50" name="Rectangle 49">
            <a:extLst>
              <a:ext uri="{FF2B5EF4-FFF2-40B4-BE49-F238E27FC236}">
                <a16:creationId xmlns:a16="http://schemas.microsoft.com/office/drawing/2014/main" id="{348DF9CE-964C-4003-8A7E-875B241A55E3}"/>
              </a:ext>
            </a:extLst>
          </p:cNvPr>
          <p:cNvSpPr/>
          <p:nvPr/>
        </p:nvSpPr>
        <p:spPr>
          <a:xfrm>
            <a:off x="4581258" y="877216"/>
            <a:ext cx="1218428" cy="410594"/>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75000"/>
                    <a:lumOff val="25000"/>
                  </a:schemeClr>
                </a:solidFill>
                <a:latin typeface="Segoe UI" panose="020B0502040204020203" pitchFamily="34" charset="0"/>
                <a:cs typeface="Segoe UI" panose="020B0502040204020203" pitchFamily="34" charset="0"/>
              </a:rPr>
              <a:t>Reply</a:t>
            </a:r>
          </a:p>
        </p:txBody>
      </p:sp>
      <p:sp>
        <p:nvSpPr>
          <p:cNvPr id="51" name="TextBox 50">
            <a:extLst>
              <a:ext uri="{FF2B5EF4-FFF2-40B4-BE49-F238E27FC236}">
                <a16:creationId xmlns:a16="http://schemas.microsoft.com/office/drawing/2014/main" id="{DC7261E7-1826-4488-A3E2-A24EF62E7FF5}"/>
              </a:ext>
            </a:extLst>
          </p:cNvPr>
          <p:cNvSpPr txBox="1"/>
          <p:nvPr/>
        </p:nvSpPr>
        <p:spPr>
          <a:xfrm>
            <a:off x="3207135" y="1370484"/>
            <a:ext cx="6590989" cy="754053"/>
          </a:xfrm>
          <a:prstGeom prst="rect">
            <a:avLst/>
          </a:prstGeom>
          <a:noFill/>
        </p:spPr>
        <p:txBody>
          <a:bodyPr wrap="square" rtlCol="0">
            <a:spAutoFit/>
          </a:bodyPr>
          <a:lstStyle/>
          <a:p>
            <a:r>
              <a:rPr lang="en-GB" sz="1400" b="1" dirty="0">
                <a:solidFill>
                  <a:schemeClr val="tx1">
                    <a:lumMod val="75000"/>
                    <a:lumOff val="25000"/>
                  </a:schemeClr>
                </a:solidFill>
                <a:highlight>
                  <a:srgbClr val="DCDCDC"/>
                </a:highlight>
              </a:rPr>
              <a:t>  Subject: Takeover  </a:t>
            </a:r>
            <a:r>
              <a:rPr lang="en-GB" sz="100" b="1" dirty="0">
                <a:solidFill>
                  <a:schemeClr val="tx1">
                    <a:lumMod val="75000"/>
                    <a:lumOff val="25000"/>
                  </a:schemeClr>
                </a:solidFill>
                <a:highlight>
                  <a:srgbClr val="E2DFD6"/>
                </a:highlight>
              </a:rPr>
              <a:t>.</a:t>
            </a:r>
          </a:p>
          <a:p>
            <a:endParaRPr lang="en-GB" sz="500" b="1" dirty="0">
              <a:solidFill>
                <a:schemeClr val="tx1">
                  <a:lumMod val="75000"/>
                  <a:lumOff val="25000"/>
                </a:schemeClr>
              </a:solidFill>
              <a:highlight>
                <a:srgbClr val="E2DFD6"/>
              </a:highlight>
            </a:endParaRPr>
          </a:p>
          <a:p>
            <a:r>
              <a:rPr lang="en-GB" sz="1200" b="1" dirty="0">
                <a:solidFill>
                  <a:schemeClr val="tx1">
                    <a:lumMod val="75000"/>
                    <a:lumOff val="25000"/>
                  </a:schemeClr>
                </a:solidFill>
              </a:rPr>
              <a:t>From:   </a:t>
            </a:r>
            <a:r>
              <a:rPr lang="en-GB" sz="1200" dirty="0">
                <a:solidFill>
                  <a:schemeClr val="tx1">
                    <a:lumMod val="75000"/>
                    <a:lumOff val="25000"/>
                  </a:schemeClr>
                </a:solidFill>
              </a:rPr>
              <a:t>bigbossman1234@sayarimail.net (you)</a:t>
            </a:r>
          </a:p>
          <a:p>
            <a:r>
              <a:rPr lang="en-GB" sz="1200" b="1" dirty="0">
                <a:solidFill>
                  <a:schemeClr val="tx1">
                    <a:lumMod val="75000"/>
                    <a:lumOff val="25000"/>
                  </a:schemeClr>
                </a:solidFill>
              </a:rPr>
              <a:t>To          </a:t>
            </a:r>
            <a:r>
              <a:rPr lang="en-GB" sz="1200" dirty="0">
                <a:solidFill>
                  <a:schemeClr val="tx1">
                    <a:lumMod val="75000"/>
                    <a:lumOff val="25000"/>
                  </a:schemeClr>
                </a:solidFill>
              </a:rPr>
              <a:t>armyleadersteve@sayarimail.net</a:t>
            </a:r>
          </a:p>
        </p:txBody>
      </p:sp>
      <p:sp>
        <p:nvSpPr>
          <p:cNvPr id="52" name="Rectangle 51">
            <a:extLst>
              <a:ext uri="{FF2B5EF4-FFF2-40B4-BE49-F238E27FC236}">
                <a16:creationId xmlns:a16="http://schemas.microsoft.com/office/drawing/2014/main" id="{6CB7A114-01BB-4C2A-86D4-17DF7E377B90}"/>
              </a:ext>
            </a:extLst>
          </p:cNvPr>
          <p:cNvSpPr/>
          <p:nvPr/>
        </p:nvSpPr>
        <p:spPr>
          <a:xfrm>
            <a:off x="3280968" y="2162637"/>
            <a:ext cx="7207520" cy="3714635"/>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C52ED7B-8937-4860-8197-D0969F6A043E}"/>
              </a:ext>
            </a:extLst>
          </p:cNvPr>
          <p:cNvSpPr txBox="1"/>
          <p:nvPr/>
        </p:nvSpPr>
        <p:spPr>
          <a:xfrm>
            <a:off x="3338118" y="2245310"/>
            <a:ext cx="6905771" cy="3539430"/>
          </a:xfrm>
          <a:prstGeom prst="rect">
            <a:avLst/>
          </a:prstGeom>
          <a:noFill/>
        </p:spPr>
        <p:txBody>
          <a:bodyPr wrap="square" rtlCol="0">
            <a:spAutoFit/>
          </a:bodyPr>
          <a:lstStyle/>
          <a:p>
            <a:r>
              <a:rPr lang="en-GB" sz="1400" dirty="0">
                <a:solidFill>
                  <a:schemeClr val="tx1">
                    <a:lumMod val="75000"/>
                    <a:lumOff val="25000"/>
                  </a:schemeClr>
                </a:solidFill>
                <a:latin typeface="Segoe UI" panose="020B0502040204020203" pitchFamily="34" charset="0"/>
                <a:cs typeface="Segoe UI" panose="020B0502040204020203" pitchFamily="34" charset="0"/>
              </a:rPr>
              <a:t>Today’s the day Steve. I’m just waiting on one of my useless workers to print off the final document and we’ll have complete control of Britain! Old Lizzy didn’t even put up a fight. She seemed quite keen on the idea actually.</a:t>
            </a:r>
          </a:p>
          <a:p>
            <a:endParaRPr lang="en-GB" sz="1400" dirty="0">
              <a:solidFill>
                <a:schemeClr val="tx1">
                  <a:lumMod val="75000"/>
                  <a:lumOff val="25000"/>
                </a:schemeClr>
              </a:solidFill>
              <a:latin typeface="Segoe UI" panose="020B0502040204020203" pitchFamily="34" charset="0"/>
              <a:cs typeface="Segoe UI" panose="020B0502040204020203" pitchFamily="34" charset="0"/>
            </a:endParaRPr>
          </a:p>
          <a:p>
            <a:r>
              <a:rPr lang="en-GB" sz="1400" dirty="0">
                <a:solidFill>
                  <a:schemeClr val="tx1">
                    <a:lumMod val="75000"/>
                    <a:lumOff val="25000"/>
                  </a:schemeClr>
                </a:solidFill>
                <a:latin typeface="Segoe UI" panose="020B0502040204020203" pitchFamily="34" charset="0"/>
                <a:cs typeface="Segoe UI" panose="020B0502040204020203" pitchFamily="34" charset="0"/>
              </a:rPr>
              <a:t>I didn’t tell her about the </a:t>
            </a:r>
            <a:r>
              <a:rPr lang="en-GB" sz="1400" i="1" dirty="0">
                <a:solidFill>
                  <a:schemeClr val="tx1">
                    <a:lumMod val="75000"/>
                    <a:lumOff val="25000"/>
                  </a:schemeClr>
                </a:solidFill>
                <a:latin typeface="Segoe UI" panose="020B0502040204020203" pitchFamily="34" charset="0"/>
                <a:cs typeface="Segoe UI" panose="020B0502040204020203" pitchFamily="34" charset="0"/>
              </a:rPr>
              <a:t>real</a:t>
            </a:r>
            <a:r>
              <a:rPr lang="en-GB" sz="1400" dirty="0">
                <a:solidFill>
                  <a:schemeClr val="tx1">
                    <a:lumMod val="75000"/>
                    <a:lumOff val="25000"/>
                  </a:schemeClr>
                </a:solidFill>
                <a:latin typeface="Segoe UI" panose="020B0502040204020203" pitchFamily="34" charset="0"/>
                <a:cs typeface="Segoe UI" panose="020B0502040204020203" pitchFamily="34" charset="0"/>
              </a:rPr>
              <a:t> plan, of course. I have a feeling she’d be less enthusiastic if she knew I was going to destroy the entire country.</a:t>
            </a:r>
          </a:p>
          <a:p>
            <a:endParaRPr lang="en-GB" sz="1400" dirty="0">
              <a:solidFill>
                <a:schemeClr val="tx1">
                  <a:lumMod val="75000"/>
                  <a:lumOff val="25000"/>
                </a:schemeClr>
              </a:solidFill>
              <a:latin typeface="Segoe UI" panose="020B0502040204020203" pitchFamily="34" charset="0"/>
              <a:cs typeface="Segoe UI" panose="020B0502040204020203" pitchFamily="34" charset="0"/>
            </a:endParaRPr>
          </a:p>
          <a:p>
            <a:r>
              <a:rPr lang="en-GB" sz="1400" dirty="0">
                <a:solidFill>
                  <a:schemeClr val="tx1">
                    <a:lumMod val="75000"/>
                    <a:lumOff val="25000"/>
                  </a:schemeClr>
                </a:solidFill>
                <a:latin typeface="Segoe UI" panose="020B0502040204020203" pitchFamily="34" charset="0"/>
                <a:cs typeface="Segoe UI" panose="020B0502040204020203" pitchFamily="34" charset="0"/>
              </a:rPr>
              <a:t>Prepare the ships for imminent take-off.</a:t>
            </a:r>
          </a:p>
          <a:p>
            <a:r>
              <a:rPr lang="en-GB" sz="1400" dirty="0">
                <a:solidFill>
                  <a:schemeClr val="tx1">
                    <a:lumMod val="75000"/>
                    <a:lumOff val="25000"/>
                  </a:schemeClr>
                </a:solidFill>
                <a:latin typeface="Segoe UI" panose="020B0502040204020203" pitchFamily="34" charset="0"/>
                <a:cs typeface="Segoe UI" panose="020B0502040204020203" pitchFamily="34" charset="0"/>
              </a:rPr>
              <a:t>Oh, and bring me that nice pillow that I left at the old office.</a:t>
            </a:r>
          </a:p>
          <a:p>
            <a:endParaRPr lang="en-GB" sz="1400" dirty="0">
              <a:solidFill>
                <a:schemeClr val="tx1">
                  <a:lumMod val="75000"/>
                  <a:lumOff val="25000"/>
                </a:schemeClr>
              </a:solidFill>
              <a:latin typeface="Segoe UI" panose="020B0502040204020203" pitchFamily="34" charset="0"/>
              <a:cs typeface="Segoe UI" panose="020B0502040204020203" pitchFamily="34" charset="0"/>
            </a:endParaRPr>
          </a:p>
          <a:p>
            <a:r>
              <a:rPr lang="en-GB" sz="1400" dirty="0">
                <a:solidFill>
                  <a:schemeClr val="tx1">
                    <a:lumMod val="75000"/>
                    <a:lumOff val="25000"/>
                  </a:schemeClr>
                </a:solidFill>
                <a:latin typeface="Segoe UI" panose="020B0502040204020203" pitchFamily="34" charset="0"/>
                <a:cs typeface="Segoe UI" panose="020B0502040204020203" pitchFamily="34" charset="0"/>
              </a:rPr>
              <a:t>Cheers Steve.</a:t>
            </a:r>
          </a:p>
          <a:p>
            <a:endParaRPr lang="en-GB" sz="1400" dirty="0">
              <a:solidFill>
                <a:schemeClr val="tx1">
                  <a:lumMod val="75000"/>
                  <a:lumOff val="25000"/>
                </a:schemeClr>
              </a:solidFill>
              <a:latin typeface="Segoe UI" panose="020B0502040204020203" pitchFamily="34" charset="0"/>
              <a:cs typeface="Segoe UI" panose="020B0502040204020203" pitchFamily="34" charset="0"/>
            </a:endParaRPr>
          </a:p>
          <a:p>
            <a:r>
              <a:rPr lang="en-GB" sz="1400" dirty="0">
                <a:solidFill>
                  <a:schemeClr val="tx1">
                    <a:lumMod val="75000"/>
                    <a:lumOff val="25000"/>
                  </a:schemeClr>
                </a:solidFill>
                <a:latin typeface="Segoe UI" panose="020B0502040204020203" pitchFamily="34" charset="0"/>
                <a:cs typeface="Segoe UI" panose="020B0502040204020203" pitchFamily="34" charset="0"/>
              </a:rPr>
              <a:t>Now send the thing computer.</a:t>
            </a:r>
          </a:p>
          <a:p>
            <a:r>
              <a:rPr lang="en-GB" sz="1400" dirty="0">
                <a:solidFill>
                  <a:schemeClr val="tx1">
                    <a:lumMod val="75000"/>
                    <a:lumOff val="25000"/>
                  </a:schemeClr>
                </a:solidFill>
                <a:latin typeface="Segoe UI" panose="020B0502040204020203" pitchFamily="34" charset="0"/>
                <a:cs typeface="Segoe UI" panose="020B0502040204020203" pitchFamily="34" charset="0"/>
              </a:rPr>
              <a:t>Don’t write down what I’m saying send the damn thing.</a:t>
            </a:r>
          </a:p>
          <a:p>
            <a:r>
              <a:rPr lang="en-GB" sz="1400" dirty="0">
                <a:solidFill>
                  <a:schemeClr val="tx1">
                    <a:lumMod val="75000"/>
                    <a:lumOff val="25000"/>
                  </a:schemeClr>
                </a:solidFill>
                <a:latin typeface="Segoe UI" panose="020B0502040204020203" pitchFamily="34" charset="0"/>
                <a:cs typeface="Segoe UI" panose="020B0502040204020203" pitchFamily="34" charset="0"/>
              </a:rPr>
              <a:t>Send it you useless machine.</a:t>
            </a:r>
          </a:p>
          <a:p>
            <a:r>
              <a:rPr lang="en-GB" sz="1400" dirty="0">
                <a:solidFill>
                  <a:schemeClr val="tx1">
                    <a:lumMod val="75000"/>
                    <a:lumOff val="25000"/>
                  </a:schemeClr>
                </a:solidFill>
                <a:latin typeface="Segoe UI" panose="020B0502040204020203" pitchFamily="34" charset="0"/>
                <a:cs typeface="Segoe UI" panose="020B0502040204020203" pitchFamily="34" charset="0"/>
              </a:rPr>
              <a:t>I’ll do it myself then. This is why I don’t use the printer.</a:t>
            </a:r>
          </a:p>
        </p:txBody>
      </p:sp>
    </p:spTree>
    <p:extLst>
      <p:ext uri="{BB962C8B-B14F-4D97-AF65-F5344CB8AC3E}">
        <p14:creationId xmlns:p14="http://schemas.microsoft.com/office/powerpoint/2010/main" val="103093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817" y="85742"/>
            <a:ext cx="5256584" cy="2585323"/>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“Fired!”</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You angered the boss one too many times. After giving you the sack and erasing your memory with his highly illegal alien technology, you return to everyday life as if you never worked at the office. Let’s hope nothing bad happens…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End</a:t>
            </a:r>
          </a:p>
        </p:txBody>
      </p:sp>
      <p:sp>
        <p:nvSpPr>
          <p:cNvPr id="3" name="TextBox 2"/>
          <p:cNvSpPr txBox="1"/>
          <p:nvPr/>
        </p:nvSpPr>
        <p:spPr>
          <a:xfrm>
            <a:off x="6204857" y="3555437"/>
            <a:ext cx="5256584" cy="3416320"/>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“A royal mess”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You gave into the Boss’ stern requests and printed his private document. Due to his low satisfaction with your work, he disregarded you along with every other person in the office. After the Queen signed away ownership the country with one last foolish pen movement, the Boss would go on to take over, turning Britain into a holiday resort for his entire alien species. That really was a bad day at the office.</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End</a:t>
            </a:r>
          </a:p>
        </p:txBody>
      </p:sp>
      <p:sp>
        <p:nvSpPr>
          <p:cNvPr id="4" name="TextBox 3"/>
          <p:cNvSpPr txBox="1"/>
          <p:nvPr/>
        </p:nvSpPr>
        <p:spPr>
          <a:xfrm>
            <a:off x="6204857" y="44624"/>
            <a:ext cx="5256584" cy="3416320"/>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“Exposed!”</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After printing the Boss’ confidential conversations with the Queen and presenting them to the highly proficient British Government, the Boss’ plan to take over the country was no more. Later, in the Queen’s Christmas speech, she would remark: “The alien being seemed like a pleasant fellow to me, but one has discovered there is a fine line between charm and sociopathic tendencies. Ah well, what can one do.”</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End</a:t>
            </a:r>
          </a:p>
        </p:txBody>
      </p:sp>
      <p:sp>
        <p:nvSpPr>
          <p:cNvPr id="5" name="TextBox 4"/>
          <p:cNvSpPr txBox="1"/>
          <p:nvPr/>
        </p:nvSpPr>
        <p:spPr>
          <a:xfrm>
            <a:off x="407368" y="3284984"/>
            <a:ext cx="5256584" cy="3416320"/>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“Teamed up!”</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You gave into the Boss’ stern requests and printed his private document. Fortunately, due to his high satisfaction with your work, the Boss saw something quite special deep within you. In a strange turn of events, he teamed up with you to destroy the country and build his alien holiday resort empire. Everyone you knew seems to have been vaporised, but hey, those aliens make one hell of a cocktail. Aloha!</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End</a:t>
            </a:r>
          </a:p>
        </p:txBody>
      </p:sp>
    </p:spTree>
    <p:extLst>
      <p:ext uri="{BB962C8B-B14F-4D97-AF65-F5344CB8AC3E}">
        <p14:creationId xmlns:p14="http://schemas.microsoft.com/office/powerpoint/2010/main" val="1641806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411F43-6A6A-44AA-AC77-67D67A0AC4F0}"/>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D7DE687-B542-4C30-B437-F5EC6C858F4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3"/>
                    </a14:imgEffect>
                    <a14:imgEffect>
                      <a14:brightnessContrast bright="-7000" contrast="-7000"/>
                    </a14:imgEffect>
                  </a14:imgLayer>
                </a14:imgProps>
              </a:ext>
            </a:extLst>
          </a:blip>
          <a:srcRect/>
          <a:stretch>
            <a:fillRect/>
          </a:stretch>
        </p:blipFill>
        <p:spPr>
          <a:xfrm>
            <a:off x="0" y="0"/>
            <a:ext cx="12192000" cy="6858000"/>
          </a:xfrm>
          <a:custGeom>
            <a:avLst/>
            <a:gdLst>
              <a:gd name="connsiteX0" fmla="*/ 0 w 12192000"/>
              <a:gd name="connsiteY0" fmla="*/ 0 h 6858000"/>
              <a:gd name="connsiteX1" fmla="*/ 8156967 w 12192000"/>
              <a:gd name="connsiteY1" fmla="*/ 0 h 6858000"/>
              <a:gd name="connsiteX2" fmla="*/ 12192000 w 12192000"/>
              <a:gd name="connsiteY2" fmla="*/ 2324100 h 6858000"/>
              <a:gd name="connsiteX3" fmla="*/ 12192000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8156967" y="0"/>
                </a:lnTo>
                <a:cubicBezTo>
                  <a:pt x="8156967" y="1283565"/>
                  <a:pt x="9963513" y="2324100"/>
                  <a:pt x="12192000" y="2324100"/>
                </a:cubicBezTo>
                <a:lnTo>
                  <a:pt x="12192000" y="6858000"/>
                </a:lnTo>
                <a:lnTo>
                  <a:pt x="0" y="6858000"/>
                </a:lnTo>
                <a:close/>
              </a:path>
            </a:pathLst>
          </a:custGeom>
          <a:effectLst>
            <a:softEdge rad="508000"/>
          </a:effectLst>
        </p:spPr>
      </p:pic>
      <p:grpSp>
        <p:nvGrpSpPr>
          <p:cNvPr id="7" name="Group 6">
            <a:extLst>
              <a:ext uri="{FF2B5EF4-FFF2-40B4-BE49-F238E27FC236}">
                <a16:creationId xmlns:a16="http://schemas.microsoft.com/office/drawing/2014/main" id="{D89E7F16-CFC9-44FB-ABFB-DA5EEB3AE4EC}"/>
              </a:ext>
            </a:extLst>
          </p:cNvPr>
          <p:cNvGrpSpPr/>
          <p:nvPr/>
        </p:nvGrpSpPr>
        <p:grpSpPr>
          <a:xfrm>
            <a:off x="1" y="-2"/>
            <a:ext cx="12191999" cy="6858002"/>
            <a:chOff x="1" y="-2"/>
            <a:chExt cx="9944848" cy="6858002"/>
          </a:xfrm>
        </p:grpSpPr>
        <p:sp>
          <p:nvSpPr>
            <p:cNvPr id="8" name="Rectangle 7">
              <a:extLst>
                <a:ext uri="{FF2B5EF4-FFF2-40B4-BE49-F238E27FC236}">
                  <a16:creationId xmlns:a16="http://schemas.microsoft.com/office/drawing/2014/main" id="{5FC9C55B-41A8-42E3-979D-B2408C20CEAE}"/>
                </a:ext>
              </a:extLst>
            </p:cNvPr>
            <p:cNvSpPr/>
            <p:nvPr/>
          </p:nvSpPr>
          <p:spPr>
            <a:xfrm>
              <a:off x="1" y="-2"/>
              <a:ext cx="9944846" cy="6858002"/>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CDC7CD0-2B6F-4E6F-909C-3EBCC49A1EFB}"/>
                </a:ext>
              </a:extLst>
            </p:cNvPr>
            <p:cNvSpPr/>
            <p:nvPr/>
          </p:nvSpPr>
          <p:spPr>
            <a:xfrm>
              <a:off x="61834" y="3448"/>
              <a:ext cx="9883015" cy="6854550"/>
            </a:xfrm>
            <a:prstGeom prst="rect">
              <a:avLst/>
            </a:prstGeom>
            <a:blipFill dpi="0" rotWithShape="1">
              <a:blip r:embed="rId5">
                <a:alphaModFix amt="2000"/>
                <a:extLst>
                  <a:ext uri="{BEBA8EAE-BF5A-486C-A8C5-ECC9F3942E4B}">
                    <a14:imgProps xmlns:a14="http://schemas.microsoft.com/office/drawing/2010/main">
                      <a14:imgLayer r:embed="rId6">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 name="Rounded Rectangle 105">
            <a:extLst>
              <a:ext uri="{FF2B5EF4-FFF2-40B4-BE49-F238E27FC236}">
                <a16:creationId xmlns:a16="http://schemas.microsoft.com/office/drawing/2014/main" id="{0498D8E3-6E7D-4DFC-9728-7947BDC500F7}"/>
              </a:ext>
            </a:extLst>
          </p:cNvPr>
          <p:cNvSpPr/>
          <p:nvPr/>
        </p:nvSpPr>
        <p:spPr>
          <a:xfrm>
            <a:off x="176808" y="6083300"/>
            <a:ext cx="3686944" cy="593180"/>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GB" sz="2400" b="1" dirty="0">
                <a:solidFill>
                  <a:srgbClr val="4D4C49"/>
                </a:solidFill>
                <a:latin typeface="Times New Roman" panose="02020603050405020304" pitchFamily="18" charset="0"/>
                <a:cs typeface="Times New Roman" panose="02020603050405020304" pitchFamily="18" charset="0"/>
              </a:rPr>
              <a:t>Stop viewing computer</a:t>
            </a:r>
            <a:endParaRPr lang="en-GB" sz="2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E01AEC35-C91E-40FE-B840-0F6A438DCEF2}"/>
              </a:ext>
            </a:extLst>
          </p:cNvPr>
          <p:cNvSpPr/>
          <p:nvPr/>
        </p:nvSpPr>
        <p:spPr>
          <a:xfrm>
            <a:off x="8616282" y="877217"/>
            <a:ext cx="1872206" cy="410594"/>
          </a:xfrm>
          <a:prstGeom prst="rect">
            <a:avLst/>
          </a:prstGeom>
          <a:solidFill>
            <a:srgbClr val="DC3092"/>
          </a:solidFill>
          <a:ln>
            <a:noFill/>
          </a:ln>
          <a:effectLst>
            <a:glow rad="152400">
              <a:srgbClr val="FFFF8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Segoe UI" panose="020B0502040204020203" pitchFamily="34" charset="0"/>
                <a:cs typeface="Segoe UI" panose="020B0502040204020203" pitchFamily="34" charset="0"/>
              </a:rPr>
              <a:t>Send to printer</a:t>
            </a:r>
          </a:p>
        </p:txBody>
      </p:sp>
    </p:spTree>
    <p:extLst>
      <p:ext uri="{BB962C8B-B14F-4D97-AF65-F5344CB8AC3E}">
        <p14:creationId xmlns:p14="http://schemas.microsoft.com/office/powerpoint/2010/main" val="1095416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1A8A7EC7-5B0B-410F-84B2-9913056C1FBE}"/>
              </a:ext>
            </a:extLst>
          </p:cNvPr>
          <p:cNvSpPr/>
          <p:nvPr/>
        </p:nvSpPr>
        <p:spPr>
          <a:xfrm>
            <a:off x="0" y="0"/>
            <a:ext cx="12191999" cy="6858000"/>
          </a:xfrm>
          <a:prstGeom prst="rect">
            <a:avLst/>
          </a:prstGeom>
          <a:solidFill>
            <a:srgbClr val="E0DB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2" name="Group 101">
            <a:extLst>
              <a:ext uri="{FF2B5EF4-FFF2-40B4-BE49-F238E27FC236}">
                <a16:creationId xmlns:a16="http://schemas.microsoft.com/office/drawing/2014/main" id="{A88DE9A2-2427-4481-8786-FBA1922B3077}"/>
              </a:ext>
            </a:extLst>
          </p:cNvPr>
          <p:cNvGrpSpPr/>
          <p:nvPr/>
        </p:nvGrpSpPr>
        <p:grpSpPr>
          <a:xfrm rot="20141677">
            <a:off x="7016978" y="2090793"/>
            <a:ext cx="4026299" cy="2901555"/>
            <a:chOff x="1079500" y="2241184"/>
            <a:chExt cx="3578477" cy="2578832"/>
          </a:xfrm>
          <a:effectLst>
            <a:glow rad="254000">
              <a:srgbClr val="FFFF89">
                <a:alpha val="60000"/>
              </a:srgbClr>
            </a:glow>
          </a:effectLst>
        </p:grpSpPr>
        <p:sp>
          <p:nvSpPr>
            <p:cNvPr id="101" name="Freeform: Shape 100">
              <a:extLst>
                <a:ext uri="{FF2B5EF4-FFF2-40B4-BE49-F238E27FC236}">
                  <a16:creationId xmlns:a16="http://schemas.microsoft.com/office/drawing/2014/main" id="{7A05C193-3E88-41CA-A765-A5D876B3CE6E}"/>
                </a:ext>
              </a:extLst>
            </p:cNvPr>
            <p:cNvSpPr/>
            <p:nvPr/>
          </p:nvSpPr>
          <p:spPr>
            <a:xfrm>
              <a:off x="2444750" y="4050590"/>
              <a:ext cx="1800225" cy="618247"/>
            </a:xfrm>
            <a:custGeom>
              <a:avLst/>
              <a:gdLst>
                <a:gd name="connsiteX0" fmla="*/ 1800225 w 1800225"/>
                <a:gd name="connsiteY0" fmla="*/ 575385 h 618247"/>
                <a:gd name="connsiteX1" fmla="*/ 1152525 w 1800225"/>
                <a:gd name="connsiteY1" fmla="*/ 610310 h 618247"/>
                <a:gd name="connsiteX2" fmla="*/ 841375 w 1800225"/>
                <a:gd name="connsiteY2" fmla="*/ 442035 h 618247"/>
                <a:gd name="connsiteX3" fmla="*/ 679450 w 1800225"/>
                <a:gd name="connsiteY3" fmla="*/ 257885 h 618247"/>
                <a:gd name="connsiteX4" fmla="*/ 546100 w 1800225"/>
                <a:gd name="connsiteY4" fmla="*/ 134060 h 618247"/>
                <a:gd name="connsiteX5" fmla="*/ 422275 w 1800225"/>
                <a:gd name="connsiteY5" fmla="*/ 48335 h 618247"/>
                <a:gd name="connsiteX6" fmla="*/ 219075 w 1800225"/>
                <a:gd name="connsiteY6" fmla="*/ 710 h 618247"/>
                <a:gd name="connsiteX7" fmla="*/ 139700 w 1800225"/>
                <a:gd name="connsiteY7" fmla="*/ 83260 h 618247"/>
                <a:gd name="connsiteX8" fmla="*/ 114300 w 1800225"/>
                <a:gd name="connsiteY8" fmla="*/ 134060 h 618247"/>
                <a:gd name="connsiteX9" fmla="*/ 0 w 1800225"/>
                <a:gd name="connsiteY9" fmla="*/ 140410 h 618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5" h="618247">
                  <a:moveTo>
                    <a:pt x="1800225" y="575385"/>
                  </a:moveTo>
                  <a:cubicBezTo>
                    <a:pt x="1556279" y="603960"/>
                    <a:pt x="1312333" y="632535"/>
                    <a:pt x="1152525" y="610310"/>
                  </a:cubicBezTo>
                  <a:cubicBezTo>
                    <a:pt x="992717" y="588085"/>
                    <a:pt x="920221" y="500773"/>
                    <a:pt x="841375" y="442035"/>
                  </a:cubicBezTo>
                  <a:cubicBezTo>
                    <a:pt x="762529" y="383297"/>
                    <a:pt x="728662" y="309214"/>
                    <a:pt x="679450" y="257885"/>
                  </a:cubicBezTo>
                  <a:cubicBezTo>
                    <a:pt x="630238" y="206556"/>
                    <a:pt x="588962" y="168985"/>
                    <a:pt x="546100" y="134060"/>
                  </a:cubicBezTo>
                  <a:cubicBezTo>
                    <a:pt x="503238" y="99135"/>
                    <a:pt x="476779" y="70560"/>
                    <a:pt x="422275" y="48335"/>
                  </a:cubicBezTo>
                  <a:cubicBezTo>
                    <a:pt x="367771" y="26110"/>
                    <a:pt x="266171" y="-5111"/>
                    <a:pt x="219075" y="710"/>
                  </a:cubicBezTo>
                  <a:cubicBezTo>
                    <a:pt x="171979" y="6531"/>
                    <a:pt x="157162" y="61035"/>
                    <a:pt x="139700" y="83260"/>
                  </a:cubicBezTo>
                  <a:cubicBezTo>
                    <a:pt x="122238" y="105485"/>
                    <a:pt x="137583" y="124535"/>
                    <a:pt x="114300" y="134060"/>
                  </a:cubicBezTo>
                  <a:cubicBezTo>
                    <a:pt x="91017" y="143585"/>
                    <a:pt x="45508" y="141997"/>
                    <a:pt x="0" y="140410"/>
                  </a:cubicBez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4E7EF9D-1796-40D1-AEE9-9A8419EA3755}"/>
                </a:ext>
              </a:extLst>
            </p:cNvPr>
            <p:cNvPicPr>
              <a:picLocks noChangeAspect="1"/>
            </p:cNvPicPr>
            <p:nvPr/>
          </p:nvPicPr>
          <p:blipFill>
            <a:blip r:embed="rId2"/>
            <a:stretch>
              <a:fillRect/>
            </a:stretch>
          </p:blipFill>
          <p:spPr>
            <a:xfrm>
              <a:off x="1768223" y="2241184"/>
              <a:ext cx="2889754" cy="2578832"/>
            </a:xfrm>
            <a:prstGeom prst="rect">
              <a:avLst/>
            </a:prstGeom>
            <a:effectLst>
              <a:outerShdw blurRad="215900" dist="114300" dir="8100000" algn="tr" rotWithShape="0">
                <a:prstClr val="black">
                  <a:alpha val="13000"/>
                </a:prstClr>
              </a:outerShdw>
            </a:effectLst>
          </p:spPr>
        </p:pic>
        <p:grpSp>
          <p:nvGrpSpPr>
            <p:cNvPr id="100" name="Group 99">
              <a:extLst>
                <a:ext uri="{FF2B5EF4-FFF2-40B4-BE49-F238E27FC236}">
                  <a16:creationId xmlns:a16="http://schemas.microsoft.com/office/drawing/2014/main" id="{9C3B50A0-212F-40D0-87F6-0BD8929B64BF}"/>
                </a:ext>
              </a:extLst>
            </p:cNvPr>
            <p:cNvGrpSpPr/>
            <p:nvPr/>
          </p:nvGrpSpPr>
          <p:grpSpPr>
            <a:xfrm>
              <a:off x="1079500" y="3778250"/>
              <a:ext cx="1442719" cy="622300"/>
              <a:chOff x="1079500" y="3784600"/>
              <a:chExt cx="1442719" cy="622300"/>
            </a:xfrm>
            <a:effectLst>
              <a:outerShdw blurRad="152400" dist="76200" dir="8100000" algn="tr" rotWithShape="0">
                <a:prstClr val="black">
                  <a:alpha val="15000"/>
                </a:prstClr>
              </a:outerShdw>
            </a:effectLst>
          </p:grpSpPr>
          <p:sp>
            <p:nvSpPr>
              <p:cNvPr id="6" name="Rectangle 5">
                <a:extLst>
                  <a:ext uri="{FF2B5EF4-FFF2-40B4-BE49-F238E27FC236}">
                    <a16:creationId xmlns:a16="http://schemas.microsoft.com/office/drawing/2014/main" id="{D07F95FB-6E4D-4CB6-A4D5-0FB9905B2E43}"/>
                  </a:ext>
                </a:extLst>
              </p:cNvPr>
              <p:cNvSpPr/>
              <p:nvPr/>
            </p:nvSpPr>
            <p:spPr>
              <a:xfrm>
                <a:off x="1079500" y="3784600"/>
                <a:ext cx="1270000" cy="622300"/>
              </a:xfrm>
              <a:prstGeom prst="rect">
                <a:avLst/>
              </a:prstGeom>
              <a:solidFill>
                <a:srgbClr val="5BB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Montserrat" panose="00000500000000000000" pitchFamily="2" charset="0"/>
                  </a:rPr>
                  <a:t>  </a:t>
                </a:r>
                <a:r>
                  <a:rPr lang="en-GB" sz="2400" b="1" dirty="0">
                    <a:solidFill>
                      <a:schemeClr val="lt1">
                        <a:alpha val="74000"/>
                      </a:schemeClr>
                    </a:solidFill>
                    <a:latin typeface="Montserrat" panose="00000500000000000000" pitchFamily="2" charset="0"/>
                  </a:rPr>
                  <a:t>Floor 5</a:t>
                </a:r>
              </a:p>
            </p:txBody>
          </p:sp>
          <p:sp>
            <p:nvSpPr>
              <p:cNvPr id="135" name="Freeform: Shape 134">
                <a:extLst>
                  <a:ext uri="{FF2B5EF4-FFF2-40B4-BE49-F238E27FC236}">
                    <a16:creationId xmlns:a16="http://schemas.microsoft.com/office/drawing/2014/main" id="{30E83FCA-51D5-4FB4-A1E3-30A26F4FCA9B}"/>
                  </a:ext>
                </a:extLst>
              </p:cNvPr>
              <p:cNvSpPr/>
              <p:nvPr/>
            </p:nvSpPr>
            <p:spPr>
              <a:xfrm rot="5400000">
                <a:off x="2124710" y="4009390"/>
                <a:ext cx="622300" cy="172719"/>
              </a:xfrm>
              <a:custGeom>
                <a:avLst/>
                <a:gdLst>
                  <a:gd name="connsiteX0" fmla="*/ 257810 w 622300"/>
                  <a:gd name="connsiteY0" fmla="*/ 86360 h 172719"/>
                  <a:gd name="connsiteX1" fmla="*/ 311150 w 622300"/>
                  <a:gd name="connsiteY1" fmla="*/ 139700 h 172719"/>
                  <a:gd name="connsiteX2" fmla="*/ 364490 w 622300"/>
                  <a:gd name="connsiteY2" fmla="*/ 86360 h 172719"/>
                  <a:gd name="connsiteX3" fmla="*/ 311150 w 622300"/>
                  <a:gd name="connsiteY3" fmla="*/ 33020 h 172719"/>
                  <a:gd name="connsiteX4" fmla="*/ 257810 w 622300"/>
                  <a:gd name="connsiteY4" fmla="*/ 86360 h 172719"/>
                  <a:gd name="connsiteX5" fmla="*/ 0 w 622300"/>
                  <a:gd name="connsiteY5" fmla="*/ 172719 h 172719"/>
                  <a:gd name="connsiteX6" fmla="*/ 134090 w 622300"/>
                  <a:gd name="connsiteY6" fmla="*/ 0 h 172719"/>
                  <a:gd name="connsiteX7" fmla="*/ 488210 w 622300"/>
                  <a:gd name="connsiteY7" fmla="*/ 0 h 172719"/>
                  <a:gd name="connsiteX8" fmla="*/ 622300 w 622300"/>
                  <a:gd name="connsiteY8" fmla="*/ 172719 h 1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300" h="172719">
                    <a:moveTo>
                      <a:pt x="257810" y="86360"/>
                    </a:moveTo>
                    <a:cubicBezTo>
                      <a:pt x="257810" y="115819"/>
                      <a:pt x="281691" y="139700"/>
                      <a:pt x="311150" y="139700"/>
                    </a:cubicBezTo>
                    <a:cubicBezTo>
                      <a:pt x="340609" y="139700"/>
                      <a:pt x="364490" y="115819"/>
                      <a:pt x="364490" y="86360"/>
                    </a:cubicBezTo>
                    <a:cubicBezTo>
                      <a:pt x="364490" y="56901"/>
                      <a:pt x="340609" y="33020"/>
                      <a:pt x="311150" y="33020"/>
                    </a:cubicBezTo>
                    <a:cubicBezTo>
                      <a:pt x="281691" y="33020"/>
                      <a:pt x="257810" y="56901"/>
                      <a:pt x="257810" y="86360"/>
                    </a:cubicBezTo>
                    <a:close/>
                    <a:moveTo>
                      <a:pt x="0" y="172719"/>
                    </a:moveTo>
                    <a:lnTo>
                      <a:pt x="134090" y="0"/>
                    </a:lnTo>
                    <a:lnTo>
                      <a:pt x="488210" y="0"/>
                    </a:lnTo>
                    <a:lnTo>
                      <a:pt x="622300" y="172719"/>
                    </a:lnTo>
                    <a:close/>
                  </a:path>
                </a:pathLst>
              </a:custGeom>
              <a:solidFill>
                <a:srgbClr val="5BB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8" name="Freeform: Shape 97">
              <a:extLst>
                <a:ext uri="{FF2B5EF4-FFF2-40B4-BE49-F238E27FC236}">
                  <a16:creationId xmlns:a16="http://schemas.microsoft.com/office/drawing/2014/main" id="{1A2AC116-E90C-4952-951F-1352E46B2D56}"/>
                </a:ext>
              </a:extLst>
            </p:cNvPr>
            <p:cNvSpPr/>
            <p:nvPr/>
          </p:nvSpPr>
          <p:spPr>
            <a:xfrm>
              <a:off x="2415540" y="4031102"/>
              <a:ext cx="1974982" cy="563758"/>
            </a:xfrm>
            <a:custGeom>
              <a:avLst/>
              <a:gdLst>
                <a:gd name="connsiteX0" fmla="*/ 0 w 1974982"/>
                <a:gd name="connsiteY0" fmla="*/ 98638 h 563458"/>
                <a:gd name="connsiteX1" fmla="*/ 53340 w 1974982"/>
                <a:gd name="connsiteY1" fmla="*/ 14818 h 563458"/>
                <a:gd name="connsiteX2" fmla="*/ 182880 w 1974982"/>
                <a:gd name="connsiteY2" fmla="*/ 7198 h 563458"/>
                <a:gd name="connsiteX3" fmla="*/ 495300 w 1974982"/>
                <a:gd name="connsiteY3" fmla="*/ 91018 h 563458"/>
                <a:gd name="connsiteX4" fmla="*/ 906780 w 1974982"/>
                <a:gd name="connsiteY4" fmla="*/ 411058 h 563458"/>
                <a:gd name="connsiteX5" fmla="*/ 1409700 w 1974982"/>
                <a:gd name="connsiteY5" fmla="*/ 502498 h 563458"/>
                <a:gd name="connsiteX6" fmla="*/ 1859280 w 1974982"/>
                <a:gd name="connsiteY6" fmla="*/ 418678 h 563458"/>
                <a:gd name="connsiteX7" fmla="*/ 1973580 w 1974982"/>
                <a:gd name="connsiteY7" fmla="*/ 456778 h 563458"/>
                <a:gd name="connsiteX8" fmla="*/ 1912620 w 1974982"/>
                <a:gd name="connsiteY8" fmla="*/ 563458 h 563458"/>
                <a:gd name="connsiteX0" fmla="*/ 0 w 1974982"/>
                <a:gd name="connsiteY0" fmla="*/ 105288 h 563758"/>
                <a:gd name="connsiteX1" fmla="*/ 53340 w 1974982"/>
                <a:gd name="connsiteY1" fmla="*/ 15118 h 563758"/>
                <a:gd name="connsiteX2" fmla="*/ 182880 w 1974982"/>
                <a:gd name="connsiteY2" fmla="*/ 7498 h 563758"/>
                <a:gd name="connsiteX3" fmla="*/ 495300 w 1974982"/>
                <a:gd name="connsiteY3" fmla="*/ 91318 h 563758"/>
                <a:gd name="connsiteX4" fmla="*/ 906780 w 1974982"/>
                <a:gd name="connsiteY4" fmla="*/ 411358 h 563758"/>
                <a:gd name="connsiteX5" fmla="*/ 1409700 w 1974982"/>
                <a:gd name="connsiteY5" fmla="*/ 502798 h 563758"/>
                <a:gd name="connsiteX6" fmla="*/ 1859280 w 1974982"/>
                <a:gd name="connsiteY6" fmla="*/ 418978 h 563758"/>
                <a:gd name="connsiteX7" fmla="*/ 1973580 w 1974982"/>
                <a:gd name="connsiteY7" fmla="*/ 457078 h 563758"/>
                <a:gd name="connsiteX8" fmla="*/ 1912620 w 1974982"/>
                <a:gd name="connsiteY8" fmla="*/ 563758 h 56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4982" h="563758">
                  <a:moveTo>
                    <a:pt x="0" y="105288"/>
                  </a:moveTo>
                  <a:cubicBezTo>
                    <a:pt x="11430" y="70998"/>
                    <a:pt x="22860" y="31416"/>
                    <a:pt x="53340" y="15118"/>
                  </a:cubicBezTo>
                  <a:cubicBezTo>
                    <a:pt x="83820" y="-1180"/>
                    <a:pt x="109220" y="-5202"/>
                    <a:pt x="182880" y="7498"/>
                  </a:cubicBezTo>
                  <a:cubicBezTo>
                    <a:pt x="256540" y="20198"/>
                    <a:pt x="374650" y="24008"/>
                    <a:pt x="495300" y="91318"/>
                  </a:cubicBezTo>
                  <a:cubicBezTo>
                    <a:pt x="615950" y="158628"/>
                    <a:pt x="754380" y="342778"/>
                    <a:pt x="906780" y="411358"/>
                  </a:cubicBezTo>
                  <a:cubicBezTo>
                    <a:pt x="1059180" y="479938"/>
                    <a:pt x="1250950" y="501528"/>
                    <a:pt x="1409700" y="502798"/>
                  </a:cubicBezTo>
                  <a:cubicBezTo>
                    <a:pt x="1568450" y="504068"/>
                    <a:pt x="1765300" y="426598"/>
                    <a:pt x="1859280" y="418978"/>
                  </a:cubicBezTo>
                  <a:cubicBezTo>
                    <a:pt x="1953260" y="411358"/>
                    <a:pt x="1964690" y="432948"/>
                    <a:pt x="1973580" y="457078"/>
                  </a:cubicBezTo>
                  <a:cubicBezTo>
                    <a:pt x="1982470" y="481208"/>
                    <a:pt x="1947545" y="522483"/>
                    <a:pt x="1912620" y="563758"/>
                  </a:cubicBez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6" name="Group 115">
            <a:extLst>
              <a:ext uri="{FF2B5EF4-FFF2-40B4-BE49-F238E27FC236}">
                <a16:creationId xmlns:a16="http://schemas.microsoft.com/office/drawing/2014/main" id="{5A6B3A0A-4B32-428A-BA9C-41402BDC2A36}"/>
              </a:ext>
            </a:extLst>
          </p:cNvPr>
          <p:cNvGrpSpPr/>
          <p:nvPr/>
        </p:nvGrpSpPr>
        <p:grpSpPr>
          <a:xfrm rot="21103286">
            <a:off x="14835428" y="2805101"/>
            <a:ext cx="4625213" cy="6703511"/>
            <a:chOff x="4505934" y="-516133"/>
            <a:chExt cx="4625213" cy="6703511"/>
          </a:xfrm>
        </p:grpSpPr>
        <p:sp>
          <p:nvSpPr>
            <p:cNvPr id="140" name="Rectangle 139">
              <a:extLst>
                <a:ext uri="{FF2B5EF4-FFF2-40B4-BE49-F238E27FC236}">
                  <a16:creationId xmlns:a16="http://schemas.microsoft.com/office/drawing/2014/main" id="{E5D12DA6-37E6-45C5-9D2F-C51D5ABFB48E}"/>
                </a:ext>
              </a:extLst>
            </p:cNvPr>
            <p:cNvSpPr/>
            <p:nvPr/>
          </p:nvSpPr>
          <p:spPr>
            <a:xfrm>
              <a:off x="4505934" y="-516133"/>
              <a:ext cx="4625213" cy="6703511"/>
            </a:xfrm>
            <a:prstGeom prst="rect">
              <a:avLst/>
            </a:prstGeom>
            <a:solidFill>
              <a:srgbClr val="FBFBFB"/>
            </a:solidFill>
            <a:ln>
              <a:noFill/>
            </a:ln>
            <a:effectLst>
              <a:outerShdw blurRad="584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56" name="TextBox 155">
              <a:extLst>
                <a:ext uri="{FF2B5EF4-FFF2-40B4-BE49-F238E27FC236}">
                  <a16:creationId xmlns:a16="http://schemas.microsoft.com/office/drawing/2014/main" id="{9387C2B8-BB18-40BC-B2E2-4912AEFD2A86}"/>
                </a:ext>
              </a:extLst>
            </p:cNvPr>
            <p:cNvSpPr txBox="1"/>
            <p:nvPr/>
          </p:nvSpPr>
          <p:spPr>
            <a:xfrm>
              <a:off x="4582878" y="-392610"/>
              <a:ext cx="4388184" cy="3539430"/>
            </a:xfrm>
            <a:prstGeom prst="rect">
              <a:avLst/>
            </a:prstGeom>
            <a:noFill/>
          </p:spPr>
          <p:txBody>
            <a:bodyPr wrap="square" rtlCol="0">
              <a:spAutoFit/>
            </a:bodyPr>
            <a:lstStyle/>
            <a:p>
              <a:pPr algn="just"/>
              <a:r>
                <a:rPr lang="en-GB" sz="1600" dirty="0">
                  <a:solidFill>
                    <a:srgbClr val="634E45"/>
                  </a:solidFill>
                  <a:latin typeface="Times New Roman" panose="02020603050405020304" pitchFamily="18" charset="0"/>
                  <a:cs typeface="Times New Roman" panose="02020603050405020304" pitchFamily="18" charset="0"/>
                </a:rPr>
                <a:t>Mr The Boss,</a:t>
              </a:r>
            </a:p>
            <a:p>
              <a:pPr algn="just"/>
              <a:endParaRPr lang="en-GB" sz="1600" dirty="0">
                <a:solidFill>
                  <a:srgbClr val="634E45"/>
                </a:solidFill>
                <a:latin typeface="Times New Roman" panose="02020603050405020304" pitchFamily="18" charset="0"/>
                <a:cs typeface="Times New Roman" panose="02020603050405020304" pitchFamily="18" charset="0"/>
              </a:endParaRPr>
            </a:p>
            <a:p>
              <a:pPr algn="just"/>
              <a:r>
                <a:rPr lang="en-GB" sz="1600" dirty="0">
                  <a:solidFill>
                    <a:srgbClr val="634E45"/>
                  </a:solidFill>
                  <a:latin typeface="Times New Roman" panose="02020603050405020304" pitchFamily="18" charset="0"/>
                  <a:cs typeface="Times New Roman" panose="02020603050405020304" pitchFamily="18" charset="0"/>
                </a:rPr>
                <a:t>How do you feel about one’s new hat?</a:t>
              </a:r>
            </a:p>
            <a:p>
              <a:pPr algn="just"/>
              <a:r>
                <a:rPr lang="en-GB" sz="1600" dirty="0">
                  <a:solidFill>
                    <a:srgbClr val="634E45"/>
                  </a:solidFill>
                  <a:latin typeface="Times New Roman" panose="02020603050405020304" pitchFamily="18" charset="0"/>
                  <a:cs typeface="Times New Roman" panose="02020603050405020304" pitchFamily="18" charset="0"/>
                </a:rPr>
                <a:t>One though it looked quite good when one tried it on in the Primark changing rooms but now one is not quite sure.</a:t>
              </a:r>
            </a:p>
            <a:p>
              <a:pPr algn="just"/>
              <a:endParaRPr lang="en-GB" sz="1600" dirty="0">
                <a:solidFill>
                  <a:srgbClr val="634E45"/>
                </a:solidFill>
                <a:latin typeface="Times New Roman" panose="02020603050405020304" pitchFamily="18" charset="0"/>
                <a:cs typeface="Times New Roman" panose="02020603050405020304" pitchFamily="18" charset="0"/>
              </a:endParaRPr>
            </a:p>
            <a:p>
              <a:pPr algn="just"/>
              <a:r>
                <a:rPr lang="en-GB" sz="1600" dirty="0">
                  <a:solidFill>
                    <a:srgbClr val="634E45"/>
                  </a:solidFill>
                  <a:latin typeface="Times New Roman" panose="02020603050405020304" pitchFamily="18" charset="0"/>
                  <a:cs typeface="Times New Roman" panose="02020603050405020304" pitchFamily="18" charset="0"/>
                </a:rPr>
                <a:t>I’ve sent a picture along with this letter, but whatever you do, do not frame it!</a:t>
              </a:r>
            </a:p>
            <a:p>
              <a:pPr algn="just"/>
              <a:endParaRPr lang="en-GB" sz="1600" dirty="0">
                <a:solidFill>
                  <a:srgbClr val="634E45"/>
                </a:solidFill>
                <a:latin typeface="Times New Roman" panose="02020603050405020304" pitchFamily="18" charset="0"/>
                <a:cs typeface="Times New Roman" panose="02020603050405020304" pitchFamily="18" charset="0"/>
              </a:endParaRPr>
            </a:p>
            <a:p>
              <a:pPr algn="just"/>
              <a:r>
                <a:rPr lang="en-GB" sz="1600" dirty="0">
                  <a:solidFill>
                    <a:srgbClr val="634E45"/>
                  </a:solidFill>
                  <a:latin typeface="Times New Roman" panose="02020603050405020304" pitchFamily="18" charset="0"/>
                  <a:cs typeface="Times New Roman" panose="02020603050405020304" pitchFamily="18" charset="0"/>
                </a:rPr>
                <a:t>Looking forward to hearing from you again, hon!</a:t>
              </a:r>
            </a:p>
            <a:p>
              <a:pPr algn="just"/>
              <a:endParaRPr lang="en-GB" sz="1600" dirty="0">
                <a:solidFill>
                  <a:srgbClr val="634E45"/>
                </a:solidFill>
                <a:latin typeface="Times New Roman" panose="02020603050405020304" pitchFamily="18" charset="0"/>
                <a:cs typeface="Times New Roman" panose="02020603050405020304" pitchFamily="18" charset="0"/>
              </a:endParaRPr>
            </a:p>
            <a:p>
              <a:pPr algn="just"/>
              <a:r>
                <a:rPr lang="en-GB" sz="1600" dirty="0">
                  <a:solidFill>
                    <a:srgbClr val="634E45"/>
                  </a:solidFill>
                  <a:latin typeface="Times New Roman" panose="02020603050405020304" pitchFamily="18" charset="0"/>
                  <a:cs typeface="Times New Roman" panose="02020603050405020304" pitchFamily="18" charset="0"/>
                </a:rPr>
                <a:t>Yours insecuredly,</a:t>
              </a:r>
            </a:p>
            <a:p>
              <a:pPr algn="just"/>
              <a:r>
                <a:rPr lang="en-GB" sz="1600" dirty="0">
                  <a:solidFill>
                    <a:srgbClr val="634E45"/>
                  </a:solidFill>
                  <a:latin typeface="Times New Roman" panose="02020603050405020304" pitchFamily="18" charset="0"/>
                  <a:cs typeface="Times New Roman" panose="02020603050405020304" pitchFamily="18" charset="0"/>
                </a:rPr>
                <a:t>Liz x</a:t>
              </a:r>
            </a:p>
          </p:txBody>
        </p:sp>
      </p:grpSp>
      <p:grpSp>
        <p:nvGrpSpPr>
          <p:cNvPr id="130" name="Group 129">
            <a:extLst>
              <a:ext uri="{FF2B5EF4-FFF2-40B4-BE49-F238E27FC236}">
                <a16:creationId xmlns:a16="http://schemas.microsoft.com/office/drawing/2014/main" id="{E391CAD1-60FA-4659-8BEE-5126C3C21A11}"/>
              </a:ext>
            </a:extLst>
          </p:cNvPr>
          <p:cNvGrpSpPr/>
          <p:nvPr/>
        </p:nvGrpSpPr>
        <p:grpSpPr>
          <a:xfrm>
            <a:off x="-790134" y="-705760"/>
            <a:ext cx="8254286" cy="8494665"/>
            <a:chOff x="2947623" y="-647701"/>
            <a:chExt cx="8254286" cy="8494665"/>
          </a:xfrm>
        </p:grpSpPr>
        <p:pic>
          <p:nvPicPr>
            <p:cNvPr id="157" name="Picture 156">
              <a:extLst>
                <a:ext uri="{FF2B5EF4-FFF2-40B4-BE49-F238E27FC236}">
                  <a16:creationId xmlns:a16="http://schemas.microsoft.com/office/drawing/2014/main" id="{78A891EA-28BF-4BC3-AB93-19BE1E00A142}"/>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5"/>
                      </a14:imgEffect>
                      <a14:imgEffect>
                        <a14:brightnessContrast bright="-5000"/>
                      </a14:imgEffect>
                    </a14:imgLayer>
                  </a14:imgProps>
                </a:ext>
              </a:extLst>
            </a:blip>
            <a:stretch>
              <a:fillRect/>
            </a:stretch>
          </p:blipFill>
          <p:spPr>
            <a:xfrm>
              <a:off x="2947623" y="-647701"/>
              <a:ext cx="6729777" cy="8494665"/>
            </a:xfrm>
            <a:prstGeom prst="rect">
              <a:avLst/>
            </a:prstGeom>
            <a:effectLst>
              <a:softEdge rad="38100"/>
            </a:effectLst>
          </p:spPr>
        </p:pic>
        <p:grpSp>
          <p:nvGrpSpPr>
            <p:cNvPr id="115" name="Group 114">
              <a:extLst>
                <a:ext uri="{FF2B5EF4-FFF2-40B4-BE49-F238E27FC236}">
                  <a16:creationId xmlns:a16="http://schemas.microsoft.com/office/drawing/2014/main" id="{978CD1AC-435B-44E5-BC52-44A6F68B5B5D}"/>
                </a:ext>
              </a:extLst>
            </p:cNvPr>
            <p:cNvGrpSpPr/>
            <p:nvPr/>
          </p:nvGrpSpPr>
          <p:grpSpPr>
            <a:xfrm>
              <a:off x="6576696" y="378818"/>
              <a:ext cx="4625213" cy="6287705"/>
              <a:chOff x="6055996" y="734418"/>
              <a:chExt cx="4625213" cy="6287705"/>
            </a:xfrm>
          </p:grpSpPr>
          <p:sp>
            <p:nvSpPr>
              <p:cNvPr id="141" name="Rectangle 140">
                <a:extLst>
                  <a:ext uri="{FF2B5EF4-FFF2-40B4-BE49-F238E27FC236}">
                    <a16:creationId xmlns:a16="http://schemas.microsoft.com/office/drawing/2014/main" id="{16F7BC40-7BBB-420C-A1D7-30561E0D5203}"/>
                  </a:ext>
                </a:extLst>
              </p:cNvPr>
              <p:cNvSpPr/>
              <p:nvPr/>
            </p:nvSpPr>
            <p:spPr>
              <a:xfrm rot="642147">
                <a:off x="6055996" y="734418"/>
                <a:ext cx="4625213" cy="6287705"/>
              </a:xfrm>
              <a:prstGeom prst="rect">
                <a:avLst/>
              </a:prstGeom>
              <a:solidFill>
                <a:schemeClr val="bg1"/>
              </a:solidFill>
              <a:ln>
                <a:noFill/>
              </a:ln>
              <a:effectLst>
                <a:outerShdw blurRad="736600" dist="38100" dir="81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154" name="Picture 153" descr="Image result for card from the queen">
                <a:extLst>
                  <a:ext uri="{FF2B5EF4-FFF2-40B4-BE49-F238E27FC236}">
                    <a16:creationId xmlns:a16="http://schemas.microsoft.com/office/drawing/2014/main" id="{3B83BED9-9FB1-4367-AF58-44EDA1061FA7}"/>
                  </a:ext>
                </a:extLst>
              </p:cNvPr>
              <p:cNvPicPr>
                <a:picLocks noChangeAspect="1" noChangeArrowheads="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25886" t="69139" r="49716" b="14487"/>
              <a:stretch/>
            </p:blipFill>
            <p:spPr bwMode="auto">
              <a:xfrm rot="587012">
                <a:off x="7476867" y="6184638"/>
                <a:ext cx="1464539" cy="655637"/>
              </a:xfrm>
              <a:custGeom>
                <a:avLst/>
                <a:gdLst>
                  <a:gd name="connsiteX0" fmla="*/ 0 w 2685286"/>
                  <a:gd name="connsiteY0" fmla="*/ 0 h 1202134"/>
                  <a:gd name="connsiteX1" fmla="*/ 2685286 w 2685286"/>
                  <a:gd name="connsiteY1" fmla="*/ 0 h 1202134"/>
                  <a:gd name="connsiteX2" fmla="*/ 2685286 w 2685286"/>
                  <a:gd name="connsiteY2" fmla="*/ 1202134 h 1202134"/>
                  <a:gd name="connsiteX3" fmla="*/ 761546 w 2685286"/>
                  <a:gd name="connsiteY3" fmla="*/ 1202134 h 1202134"/>
                  <a:gd name="connsiteX4" fmla="*/ 659154 w 2685286"/>
                  <a:gd name="connsiteY4" fmla="*/ 1054234 h 1202134"/>
                  <a:gd name="connsiteX5" fmla="*/ 405154 w 2685286"/>
                  <a:gd name="connsiteY5" fmla="*/ 1054234 h 1202134"/>
                  <a:gd name="connsiteX6" fmla="*/ 240054 w 2685286"/>
                  <a:gd name="connsiteY6" fmla="*/ 876434 h 1202134"/>
                  <a:gd name="connsiteX7" fmla="*/ 100354 w 2685286"/>
                  <a:gd name="connsiteY7" fmla="*/ 571634 h 1202134"/>
                  <a:gd name="connsiteX8" fmla="*/ 0 w 2685286"/>
                  <a:gd name="connsiteY8" fmla="*/ 541900 h 120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5286" h="1202134">
                    <a:moveTo>
                      <a:pt x="0" y="0"/>
                    </a:moveTo>
                    <a:lnTo>
                      <a:pt x="2685286" y="0"/>
                    </a:lnTo>
                    <a:lnTo>
                      <a:pt x="2685286" y="1202134"/>
                    </a:lnTo>
                    <a:lnTo>
                      <a:pt x="761546" y="1202134"/>
                    </a:lnTo>
                    <a:lnTo>
                      <a:pt x="659154" y="1054234"/>
                    </a:lnTo>
                    <a:lnTo>
                      <a:pt x="405154" y="1054234"/>
                    </a:lnTo>
                    <a:lnTo>
                      <a:pt x="240054" y="876434"/>
                    </a:lnTo>
                    <a:lnTo>
                      <a:pt x="100354" y="571634"/>
                    </a:lnTo>
                    <a:lnTo>
                      <a:pt x="0" y="541900"/>
                    </a:lnTo>
                    <a:close/>
                  </a:path>
                </a:pathLst>
              </a:custGeom>
              <a:noFill/>
              <a:effectLst>
                <a:softEdge rad="12700"/>
              </a:effectLst>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EEBFB48-BD9D-49E0-B4A3-D1FEA7AEE953}"/>
                  </a:ext>
                </a:extLst>
              </p:cNvPr>
              <p:cNvSpPr txBox="1"/>
              <p:nvPr/>
            </p:nvSpPr>
            <p:spPr>
              <a:xfrm rot="658286">
                <a:off x="6182734" y="1010156"/>
                <a:ext cx="4388184" cy="5509200"/>
              </a:xfrm>
              <a:prstGeom prst="rect">
                <a:avLst/>
              </a:prstGeom>
              <a:noFill/>
            </p:spPr>
            <p:txBody>
              <a:bodyPr wrap="square" rtlCol="0">
                <a:spAutoFit/>
              </a:bodyPr>
              <a:lstStyle/>
              <a:p>
                <a:pPr algn="just"/>
                <a:r>
                  <a:rPr lang="en-GB" sz="1600" dirty="0">
                    <a:solidFill>
                      <a:srgbClr val="634E45"/>
                    </a:solidFill>
                    <a:latin typeface="Times New Roman" panose="02020603050405020304" pitchFamily="18" charset="0"/>
                    <a:cs typeface="Times New Roman" panose="02020603050405020304" pitchFamily="18" charset="0"/>
                  </a:rPr>
                  <a:t>Mr The Boss,</a:t>
                </a:r>
              </a:p>
              <a:p>
                <a:pPr algn="just"/>
                <a:endParaRPr lang="en-GB" sz="1600" dirty="0">
                  <a:solidFill>
                    <a:srgbClr val="634E45"/>
                  </a:solidFill>
                  <a:latin typeface="Times New Roman" panose="02020603050405020304" pitchFamily="18" charset="0"/>
                  <a:cs typeface="Times New Roman" panose="02020603050405020304" pitchFamily="18" charset="0"/>
                </a:endParaRPr>
              </a:p>
              <a:p>
                <a:pPr algn="just"/>
                <a:r>
                  <a:rPr lang="en-GB" sz="1600" dirty="0">
                    <a:solidFill>
                      <a:srgbClr val="634E45"/>
                    </a:solidFill>
                    <a:latin typeface="Times New Roman" panose="02020603050405020304" pitchFamily="18" charset="0"/>
                    <a:cs typeface="Times New Roman" panose="02020603050405020304" pitchFamily="18" charset="0"/>
                  </a:rPr>
                  <a:t>One is super jazzed to tell you that one has approved your highly unorthodox request to take control of the country. Frankly, one is sick and tired of dealing with this mess and, consequently, your request was a welcome one. If your alien species cannot sort things out then one simply does not know who can.</a:t>
                </a:r>
              </a:p>
              <a:p>
                <a:pPr algn="just"/>
                <a:endParaRPr lang="en-GB" sz="1600" dirty="0">
                  <a:solidFill>
                    <a:srgbClr val="634E45"/>
                  </a:solidFill>
                  <a:latin typeface="Times New Roman" panose="02020603050405020304" pitchFamily="18" charset="0"/>
                  <a:cs typeface="Times New Roman" panose="02020603050405020304" pitchFamily="18" charset="0"/>
                </a:endParaRPr>
              </a:p>
              <a:p>
                <a:pPr algn="just"/>
                <a:r>
                  <a:rPr lang="en-GB" sz="1600" dirty="0">
                    <a:solidFill>
                      <a:srgbClr val="634E45"/>
                    </a:solidFill>
                    <a:latin typeface="Times New Roman" panose="02020603050405020304" pitchFamily="18" charset="0"/>
                    <a:cs typeface="Times New Roman" panose="02020603050405020304" pitchFamily="18" charset="0"/>
                  </a:rPr>
                  <a:t>That being said, there is one final piece of paperwork to sort out. One will need a signed letter from you confirming your new position as Boss-King (is that the final name we agreed on? One thinks it sounds a bit dumb). Anyway, get that final document printed and send it over to the old Palace – you know the one!</a:t>
                </a:r>
              </a:p>
              <a:p>
                <a:pPr algn="just"/>
                <a:endParaRPr lang="en-GB" sz="1600" dirty="0">
                  <a:solidFill>
                    <a:srgbClr val="634E45"/>
                  </a:solidFill>
                  <a:latin typeface="Times New Roman" panose="02020603050405020304" pitchFamily="18" charset="0"/>
                  <a:cs typeface="Times New Roman" panose="02020603050405020304" pitchFamily="18" charset="0"/>
                </a:endParaRPr>
              </a:p>
              <a:p>
                <a:pPr algn="just"/>
                <a:r>
                  <a:rPr lang="en-GB" sz="1600" dirty="0">
                    <a:solidFill>
                      <a:srgbClr val="634E45"/>
                    </a:solidFill>
                    <a:latin typeface="Times New Roman" panose="02020603050405020304" pitchFamily="18" charset="0"/>
                    <a:cs typeface="Times New Roman" panose="02020603050405020304" pitchFamily="18" charset="0"/>
                  </a:rPr>
                  <a:t>Looking forward to hearing from you again, </a:t>
                </a:r>
                <a:r>
                  <a:rPr lang="en-GB" sz="1600" dirty="0" err="1">
                    <a:solidFill>
                      <a:srgbClr val="634E45"/>
                    </a:solidFill>
                    <a:latin typeface="Times New Roman" panose="02020603050405020304" pitchFamily="18" charset="0"/>
                    <a:cs typeface="Times New Roman" panose="02020603050405020304" pitchFamily="18" charset="0"/>
                  </a:rPr>
                  <a:t>hun</a:t>
                </a:r>
                <a:r>
                  <a:rPr lang="en-GB" sz="1600" dirty="0">
                    <a:solidFill>
                      <a:srgbClr val="634E45"/>
                    </a:solidFill>
                    <a:latin typeface="Times New Roman" panose="02020603050405020304" pitchFamily="18" charset="0"/>
                    <a:cs typeface="Times New Roman" panose="02020603050405020304" pitchFamily="18" charset="0"/>
                  </a:rPr>
                  <a:t>!</a:t>
                </a:r>
              </a:p>
              <a:p>
                <a:pPr algn="just"/>
                <a:endParaRPr lang="en-GB" sz="1600" dirty="0">
                  <a:solidFill>
                    <a:srgbClr val="634E45"/>
                  </a:solidFill>
                  <a:latin typeface="Times New Roman" panose="02020603050405020304" pitchFamily="18" charset="0"/>
                  <a:cs typeface="Times New Roman" panose="02020603050405020304" pitchFamily="18" charset="0"/>
                </a:endParaRPr>
              </a:p>
              <a:p>
                <a:pPr algn="just"/>
                <a:r>
                  <a:rPr lang="en-GB" sz="1600" dirty="0">
                    <a:solidFill>
                      <a:srgbClr val="634E45"/>
                    </a:solidFill>
                    <a:latin typeface="Times New Roman" panose="02020603050405020304" pitchFamily="18" charset="0"/>
                    <a:cs typeface="Times New Roman" panose="02020603050405020304" pitchFamily="18" charset="0"/>
                  </a:rPr>
                  <a:t>Yours tiredly,</a:t>
                </a:r>
              </a:p>
              <a:p>
                <a:pPr algn="just"/>
                <a:r>
                  <a:rPr lang="en-GB" sz="1600" dirty="0">
                    <a:solidFill>
                      <a:srgbClr val="634E45"/>
                    </a:solidFill>
                    <a:latin typeface="Times New Roman" panose="02020603050405020304" pitchFamily="18" charset="0"/>
                    <a:cs typeface="Times New Roman" panose="02020603050405020304" pitchFamily="18" charset="0"/>
                  </a:rPr>
                  <a:t>Liz x</a:t>
                </a:r>
              </a:p>
            </p:txBody>
          </p:sp>
        </p:grpSp>
      </p:grpSp>
      <p:grpSp>
        <p:nvGrpSpPr>
          <p:cNvPr id="158" name="Group 157">
            <a:extLst>
              <a:ext uri="{FF2B5EF4-FFF2-40B4-BE49-F238E27FC236}">
                <a16:creationId xmlns:a16="http://schemas.microsoft.com/office/drawing/2014/main" id="{AEA69641-795C-46B4-B2A2-2A6B0CB1F470}"/>
              </a:ext>
            </a:extLst>
          </p:cNvPr>
          <p:cNvGrpSpPr/>
          <p:nvPr/>
        </p:nvGrpSpPr>
        <p:grpSpPr>
          <a:xfrm>
            <a:off x="1" y="-2"/>
            <a:ext cx="12191998" cy="6858002"/>
            <a:chOff x="1" y="-2"/>
            <a:chExt cx="9944848" cy="6858002"/>
          </a:xfrm>
        </p:grpSpPr>
        <p:sp>
          <p:nvSpPr>
            <p:cNvPr id="159" name="Rectangle 158">
              <a:extLst>
                <a:ext uri="{FF2B5EF4-FFF2-40B4-BE49-F238E27FC236}">
                  <a16:creationId xmlns:a16="http://schemas.microsoft.com/office/drawing/2014/main" id="{806B8F49-E0A7-4B18-A56A-F3745FF9AB27}"/>
                </a:ext>
              </a:extLst>
            </p:cNvPr>
            <p:cNvSpPr/>
            <p:nvPr/>
          </p:nvSpPr>
          <p:spPr>
            <a:xfrm>
              <a:off x="1" y="-2"/>
              <a:ext cx="9944846" cy="6858002"/>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FB5E71F9-8BE0-4CED-8954-0F5F07C1A387}"/>
                </a:ext>
              </a:extLst>
            </p:cNvPr>
            <p:cNvSpPr/>
            <p:nvPr/>
          </p:nvSpPr>
          <p:spPr>
            <a:xfrm>
              <a:off x="61834" y="3448"/>
              <a:ext cx="9883015" cy="6854550"/>
            </a:xfrm>
            <a:prstGeom prst="rect">
              <a:avLst/>
            </a:prstGeom>
            <a:blipFill dpi="0" rotWithShape="1">
              <a:blip r:embed="rId7">
                <a:alphaModFix amt="2000"/>
                <a:extLst>
                  <a:ext uri="{BEBA8EAE-BF5A-486C-A8C5-ECC9F3942E4B}">
                    <a14:imgProps xmlns:a14="http://schemas.microsoft.com/office/drawing/2010/main">
                      <a14:imgLayer r:embed="rId8">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grpSp>
      <p:sp>
        <p:nvSpPr>
          <p:cNvPr id="161" name="Rounded Rectangle 105">
            <a:extLst>
              <a:ext uri="{FF2B5EF4-FFF2-40B4-BE49-F238E27FC236}">
                <a16:creationId xmlns:a16="http://schemas.microsoft.com/office/drawing/2014/main" id="{4B9AD81E-6FE4-4716-9176-67C41F6D6F69}"/>
              </a:ext>
            </a:extLst>
          </p:cNvPr>
          <p:cNvSpPr/>
          <p:nvPr/>
        </p:nvSpPr>
        <p:spPr>
          <a:xfrm>
            <a:off x="176808" y="6083300"/>
            <a:ext cx="3686944" cy="593180"/>
          </a:xfrm>
          <a:prstGeom prst="roundRect">
            <a:avLst>
              <a:gd name="adj" fmla="val 12414"/>
            </a:avLst>
          </a:prstGeom>
          <a:solidFill>
            <a:srgbClr val="C6BFAE"/>
          </a:solidFill>
          <a:ln>
            <a:noFill/>
          </a:ln>
          <a:effectLst>
            <a:outerShdw blurRad="1778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GB" sz="2400" b="1" dirty="0">
                <a:solidFill>
                  <a:srgbClr val="4D4C49"/>
                </a:solidFill>
                <a:latin typeface="Times New Roman" panose="02020603050405020304" pitchFamily="18" charset="0"/>
                <a:cs typeface="Times New Roman" panose="02020603050405020304" pitchFamily="18" charset="0"/>
              </a:rPr>
              <a:t>Stop viewing letters</a:t>
            </a:r>
            <a:endParaRPr lang="en-GB" sz="2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67899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63CDBA-3ACE-4508-82EE-42DEB8F31586}"/>
              </a:ext>
            </a:extLst>
          </p:cNvPr>
          <p:cNvSpPr/>
          <p:nvPr/>
        </p:nvSpPr>
        <p:spPr>
          <a:xfrm>
            <a:off x="0" y="0"/>
            <a:ext cx="12192000" cy="6858000"/>
          </a:xfrm>
          <a:prstGeom prst="rect">
            <a:avLst/>
          </a:prstGeom>
          <a:solidFill>
            <a:srgbClr val="BBA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ACA8020-FA3C-41A9-AFF4-80D8255E332A}"/>
              </a:ext>
            </a:extLst>
          </p:cNvPr>
          <p:cNvGrpSpPr/>
          <p:nvPr/>
        </p:nvGrpSpPr>
        <p:grpSpPr>
          <a:xfrm>
            <a:off x="812800" y="332656"/>
            <a:ext cx="10566400" cy="5766038"/>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11" name="Rectangle 10">
              <a:extLst>
                <a:ext uri="{FF2B5EF4-FFF2-40B4-BE49-F238E27FC236}">
                  <a16:creationId xmlns:a16="http://schemas.microsoft.com/office/drawing/2014/main" id="{5566DF60-D9C2-4D49-B7F6-C7158348181E}"/>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21BEE6-7312-4E36-8D0B-87B3398899EA}"/>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467510-17AF-48D5-9B1B-D54CB5F0B105}"/>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EE7F0C6-7690-4D6B-AA6B-A9D4617510EF}"/>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782C721-C26D-4C72-8B2C-A524A3527CE4}"/>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75F2987-B2AC-4DD9-B6D9-21D52014FAF3}"/>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AE4F2F6-65AF-40AD-B600-C301A6774F89}"/>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F2E7E53-5CBE-4C96-8443-B51087285288}"/>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AA98C6C-7AFC-4C1F-9D6A-D80D569F7F1E}"/>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DEE7518-D95D-49BE-89C7-AE8E5D073407}"/>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0DBB7CC-2595-489D-AD69-044BBBBC23AF}"/>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37B4EBA-DB49-4246-AF59-B0A5C2DBDDBA}"/>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EA3BE68-A541-4583-BC7E-37563A1B162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4BDC1ED2-8E32-41C5-B525-A3CFE858C25F}"/>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A394AD4A-B9BB-4B98-A73E-7C97A37A510D}"/>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DCD814FE-E9FB-4929-82AF-79867B051AAF}"/>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F6B4A17-E8CB-48ED-BD2E-853E8833E65A}"/>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7205A85-2DF2-46D4-9845-606CE516350C}"/>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D321BA56-D215-4766-B702-2CFFF0072C40}"/>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A913E18-D2A5-472C-9A43-6487CFAC340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AD2B3FA-E8A4-4A94-86F1-EE0E6855039A}"/>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B7094CE-D111-4FAC-8696-11FE04865F98}"/>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6B895891-3C34-43CC-8818-1F00EBC6D4AA}"/>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E1C7E99-C8C9-495B-9BE7-FCB3F6A0DDC5}"/>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4153824-F0AE-493D-941A-F28ED78C3836}"/>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BA9356-579A-402A-9CDB-D500FD1ADEF4}"/>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A739763-1FE4-453D-ADC2-F15ADBB32DB1}"/>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D662016F-D792-4FC0-A921-9F4521474CE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5223E817-2E3D-478B-BFE1-212BA47FE9F4}"/>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43A9B8D-700A-442F-A62A-50FC62EE583E}"/>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B9F9B32-2D07-4BBB-9430-3590400DD509}"/>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4C93FA8-6152-477D-B71D-FBF0E1605971}"/>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7BDA715-EF75-485A-AF45-CCBC89109DDA}"/>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4F7A7ED-C8B0-419E-9EE0-E971D323F9A8}"/>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8FF3B99F-EBB8-4F7F-AF2E-A757B721CD1D}"/>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7EB4B36-2AA7-406E-8E46-F338388D212D}"/>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BEE5E03-76AD-4D4E-BAF7-9C1BB0B1BF89}"/>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D3B6948-8235-4F0D-8EAA-9CCC97FE306E}"/>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22057CE-2E67-4EEA-A758-3F6B352C3838}"/>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32BEAB6-A012-4C22-8822-17E3BFD0D572}"/>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18132FC2-792A-48C3-A039-EF0B1BF7ABEC}"/>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5EA125A-0A22-4BC9-8B5E-16636F93A62D}"/>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6C9BFEA-7D29-4B85-AC42-D15CFA353A9B}"/>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E29C059-B705-4846-9882-3AF7466439E9}"/>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46E94A7-E7F8-4283-A14D-844A6792E59B}"/>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A0B4786-7165-4095-97E7-F9326D33ADEA}"/>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14E35F8-D95D-4A0C-AE41-BECC26900B5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50F26EE1-456D-4AD7-8E3B-EECEFC655EE7}"/>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ABB3AC6A-7C48-4E2F-BEC3-2BBD479AA73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35563CD-1883-429A-BFA5-F68A33877325}"/>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7751DD07-5033-4EE6-AA96-001EA1F266C9}"/>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B1FEB9A-A8DC-4356-A4CA-10EED30C2497}"/>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7605FBD2-31CB-451F-B5DC-08EBAA5283BC}"/>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47F9662F-61E8-461D-AC1E-12DD966D550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C7C5FE8-2D42-4927-ABF9-BE12697D46FA}"/>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56C766A-A291-4337-9FC6-EF21CEB1E726}"/>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EBC073A-47C4-4518-9D30-E1B46F7398E6}"/>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F6E6312-8697-4C7D-8C86-A583E64343F5}"/>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C1229AE-B0CE-4ED2-A455-F777D3F769D1}"/>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5EB482BA-FA53-4845-B629-2F6B67B67FCD}"/>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38F208F9-BC2F-4DB9-93CE-F07013DE3E1B}"/>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057E1C69-A826-4EAB-BC26-41C46864CA6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0676F0ED-65C0-42AC-A67E-C3F0ED5B1266}"/>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F3C1F266-B67B-45CC-83CC-C13C4B827A9B}"/>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EF67292-1A00-442E-8595-078D65EB6659}"/>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09ABA42A-6DC2-42A6-B90B-51638E17DDF1}"/>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16AA1AEC-EF7B-4DF5-B910-82B454C490FE}"/>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E8D819DB-6444-4B8D-8599-75F021B1CC47}"/>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B486AA8D-B608-4288-8567-A48C8CB6B1CA}"/>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2EFAFEEF-8F1E-45BD-BDCE-7EFDE32A0D19}"/>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B8DC75B-A7F0-4DFD-83F7-AAFF8628D32B}"/>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47D3293F-11AA-4BEB-A8F3-D5928619BA89}"/>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681634E-13FE-41B7-B595-F91D16607B7D}"/>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7434A1DE-1154-4B51-8EEB-E782BECA17D9}"/>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077051F9-F2FE-496E-8A29-FB22D945DC33}"/>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843BAF0-9E99-4F05-90BB-ACC7C848FF06}"/>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2A5FDD1D-DD0F-42D9-B733-78BAEB2593DE}"/>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608F007-01A0-4AEB-940D-3C9CA404F032}"/>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9288CBE5-0BF3-48B3-B91C-2215E1E8BE85}"/>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2237C9D2-1C5A-4006-8FDE-57CE762044BF}"/>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3CAE3CF8-EB3E-4571-A999-83582ACD2C75}"/>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3C1E082-628A-4EBC-8B0E-E18E9E6AABF7}"/>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E2EFEB7F-7E44-4F2F-9B1D-C3436EBB1E2D}"/>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875CA616-D878-43CE-A304-38DD53D65582}"/>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27F4E271-C1B1-4E44-874A-D79A7788566B}"/>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109">
            <a:extLst>
              <a:ext uri="{FF2B5EF4-FFF2-40B4-BE49-F238E27FC236}">
                <a16:creationId xmlns:a16="http://schemas.microsoft.com/office/drawing/2014/main" id="{F38176DA-2505-45AC-B6FC-829BD87BB619}"/>
              </a:ext>
            </a:extLst>
          </p:cNvPr>
          <p:cNvSpPr/>
          <p:nvPr/>
        </p:nvSpPr>
        <p:spPr>
          <a:xfrm>
            <a:off x="0" y="-1"/>
            <a:ext cx="838201" cy="5918447"/>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D0E87289-C4BD-49F2-986B-216C5954917B}"/>
              </a:ext>
            </a:extLst>
          </p:cNvPr>
          <p:cNvSpPr/>
          <p:nvPr/>
        </p:nvSpPr>
        <p:spPr>
          <a:xfrm>
            <a:off x="11347748" y="0"/>
            <a:ext cx="844252" cy="5918448"/>
          </a:xfrm>
          <a:prstGeom prst="rect">
            <a:avLst/>
          </a:prstGeom>
          <a:solidFill>
            <a:srgbClr val="8A6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E9BB6FB-E67F-4237-8304-CAB3A44D9624}"/>
              </a:ext>
            </a:extLst>
          </p:cNvPr>
          <p:cNvSpPr/>
          <p:nvPr/>
        </p:nvSpPr>
        <p:spPr>
          <a:xfrm>
            <a:off x="0" y="5921896"/>
            <a:ext cx="12191999" cy="936104"/>
          </a:xfrm>
          <a:prstGeom prst="rect">
            <a:avLst/>
          </a:prstGeom>
          <a:solidFill>
            <a:srgbClr val="665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rapezoid 3">
            <a:extLst>
              <a:ext uri="{FF2B5EF4-FFF2-40B4-BE49-F238E27FC236}">
                <a16:creationId xmlns:a16="http://schemas.microsoft.com/office/drawing/2014/main" id="{9CA99425-EDC5-4B29-BC25-C620D2F06B39}"/>
              </a:ext>
            </a:extLst>
          </p:cNvPr>
          <p:cNvSpPr/>
          <p:nvPr/>
        </p:nvSpPr>
        <p:spPr>
          <a:xfrm flipV="1">
            <a:off x="0" y="-3458"/>
            <a:ext cx="12191999" cy="943001"/>
          </a:xfrm>
          <a:prstGeom prst="trapezoid">
            <a:avLst>
              <a:gd name="adj" fmla="val 88464"/>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rapezoid 4">
            <a:extLst>
              <a:ext uri="{FF2B5EF4-FFF2-40B4-BE49-F238E27FC236}">
                <a16:creationId xmlns:a16="http://schemas.microsoft.com/office/drawing/2014/main" id="{3D5CBA65-23C8-4901-BB77-4FBB290160AD}"/>
              </a:ext>
            </a:extLst>
          </p:cNvPr>
          <p:cNvSpPr/>
          <p:nvPr/>
        </p:nvSpPr>
        <p:spPr>
          <a:xfrm>
            <a:off x="0" y="5266930"/>
            <a:ext cx="12192001" cy="654965"/>
          </a:xfrm>
          <a:prstGeom prst="trapezoid">
            <a:avLst>
              <a:gd name="adj" fmla="val 124079"/>
            </a:avLst>
          </a:prstGeom>
          <a:solidFill>
            <a:srgbClr val="836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7" name="Group 106">
            <a:extLst>
              <a:ext uri="{FF2B5EF4-FFF2-40B4-BE49-F238E27FC236}">
                <a16:creationId xmlns:a16="http://schemas.microsoft.com/office/drawing/2014/main" id="{8E5B729A-AB95-4B81-86C2-D2EA29B6AC8B}"/>
              </a:ext>
            </a:extLst>
          </p:cNvPr>
          <p:cNvGrpSpPr/>
          <p:nvPr/>
        </p:nvGrpSpPr>
        <p:grpSpPr>
          <a:xfrm>
            <a:off x="4762646" y="-1"/>
            <a:ext cx="2674204" cy="942994"/>
            <a:chOff x="4483398" y="0"/>
            <a:chExt cx="3213099" cy="1124744"/>
          </a:xfrm>
        </p:grpSpPr>
        <p:sp>
          <p:nvSpPr>
            <p:cNvPr id="102" name="Trapezoid 101">
              <a:extLst>
                <a:ext uri="{FF2B5EF4-FFF2-40B4-BE49-F238E27FC236}">
                  <a16:creationId xmlns:a16="http://schemas.microsoft.com/office/drawing/2014/main" id="{86AB9088-BB1F-4C51-8CCE-AB8335445AC0}"/>
                </a:ext>
              </a:extLst>
            </p:cNvPr>
            <p:cNvSpPr/>
            <p:nvPr/>
          </p:nvSpPr>
          <p:spPr>
            <a:xfrm flipV="1">
              <a:off x="4483398" y="0"/>
              <a:ext cx="3213099" cy="1124744"/>
            </a:xfrm>
            <a:prstGeom prst="trapezoid">
              <a:avLst>
                <a:gd name="adj" fmla="val 20483"/>
              </a:avLst>
            </a:prstGeom>
            <a:solidFill>
              <a:srgbClr val="949494"/>
            </a:solidFill>
            <a:ln>
              <a:noFill/>
            </a:ln>
            <a:effectLst>
              <a:glow rad="152400">
                <a:srgbClr val="FFFF89">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2436D36D-1DB0-40E7-9417-5756442A881F}"/>
                </a:ext>
              </a:extLst>
            </p:cNvPr>
            <p:cNvSpPr/>
            <p:nvPr/>
          </p:nvSpPr>
          <p:spPr>
            <a:xfrm flipV="1">
              <a:off x="4711104" y="0"/>
              <a:ext cx="1378844"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5A5A5"/>
                </a:gs>
                <a:gs pos="100000">
                  <a:srgbClr val="ADAD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Freeform: Shape 100">
              <a:extLst>
                <a:ext uri="{FF2B5EF4-FFF2-40B4-BE49-F238E27FC236}">
                  <a16:creationId xmlns:a16="http://schemas.microsoft.com/office/drawing/2014/main" id="{93F81801-DC5A-478E-A7E0-76D805C5F124}"/>
                </a:ext>
              </a:extLst>
            </p:cNvPr>
            <p:cNvSpPr/>
            <p:nvPr/>
          </p:nvSpPr>
          <p:spPr>
            <a:xfrm flipH="1" flipV="1">
              <a:off x="6089947" y="0"/>
              <a:ext cx="1384895"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DADAD"/>
                </a:gs>
                <a:gs pos="100000">
                  <a:srgbClr val="A5A5A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5E875A31-202D-4D63-A127-4C31C558F7BD}"/>
                </a:ext>
              </a:extLst>
            </p:cNvPr>
            <p:cNvSpPr/>
            <p:nvPr/>
          </p:nvSpPr>
          <p:spPr>
            <a:xfrm>
              <a:off x="7431088" y="428625"/>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77166FFF-3A14-42BE-889E-C888105DA707}"/>
                </a:ext>
              </a:extLst>
            </p:cNvPr>
            <p:cNvSpPr/>
            <p:nvPr/>
          </p:nvSpPr>
          <p:spPr>
            <a:xfrm>
              <a:off x="7397751" y="590550"/>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6" name="Freeform: Shape 105">
            <a:extLst>
              <a:ext uri="{FF2B5EF4-FFF2-40B4-BE49-F238E27FC236}">
                <a16:creationId xmlns:a16="http://schemas.microsoft.com/office/drawing/2014/main" id="{051045A9-AFA5-413B-B553-60C7A52BAC2A}"/>
              </a:ext>
            </a:extLst>
          </p:cNvPr>
          <p:cNvSpPr/>
          <p:nvPr/>
        </p:nvSpPr>
        <p:spPr>
          <a:xfrm>
            <a:off x="725428" y="1054816"/>
            <a:ext cx="2672536" cy="1659932"/>
          </a:xfrm>
          <a:custGeom>
            <a:avLst/>
            <a:gdLst>
              <a:gd name="connsiteX0" fmla="*/ 410624 w 2673827"/>
              <a:gd name="connsiteY0" fmla="*/ 2461 h 1659825"/>
              <a:gd name="connsiteX1" fmla="*/ 39149 w 2673827"/>
              <a:gd name="connsiteY1" fmla="*/ 154861 h 1659825"/>
              <a:gd name="connsiteX2" fmla="*/ 48674 w 2673827"/>
              <a:gd name="connsiteY2" fmla="*/ 697786 h 1659825"/>
              <a:gd name="connsiteX3" fmla="*/ 372524 w 2673827"/>
              <a:gd name="connsiteY3" fmla="*/ 897811 h 1659825"/>
              <a:gd name="connsiteX4" fmla="*/ 591599 w 2673827"/>
              <a:gd name="connsiteY4" fmla="*/ 1116886 h 1659825"/>
              <a:gd name="connsiteX5" fmla="*/ 686849 w 2673827"/>
              <a:gd name="connsiteY5" fmla="*/ 1440736 h 1659825"/>
              <a:gd name="connsiteX6" fmla="*/ 1134524 w 2673827"/>
              <a:gd name="connsiteY6" fmla="*/ 1659811 h 1659825"/>
              <a:gd name="connsiteX7" fmla="*/ 1610774 w 2673827"/>
              <a:gd name="connsiteY7" fmla="*/ 1431211 h 1659825"/>
              <a:gd name="connsiteX8" fmla="*/ 1848899 w 2673827"/>
              <a:gd name="connsiteY8" fmla="*/ 1307386 h 1659825"/>
              <a:gd name="connsiteX9" fmla="*/ 2344199 w 2673827"/>
              <a:gd name="connsiteY9" fmla="*/ 1212136 h 1659825"/>
              <a:gd name="connsiteX10" fmla="*/ 2639474 w 2673827"/>
              <a:gd name="connsiteY10" fmla="*/ 859711 h 1659825"/>
              <a:gd name="connsiteX11" fmla="*/ 2582324 w 2673827"/>
              <a:gd name="connsiteY11" fmla="*/ 459661 h 1659825"/>
              <a:gd name="connsiteX12" fmla="*/ 1877474 w 2673827"/>
              <a:gd name="connsiteY12" fmla="*/ 259636 h 1659825"/>
              <a:gd name="connsiteX13" fmla="*/ 1582199 w 2673827"/>
              <a:gd name="connsiteY13" fmla="*/ 373936 h 1659825"/>
              <a:gd name="connsiteX14" fmla="*/ 1239299 w 2673827"/>
              <a:gd name="connsiteY14" fmla="*/ 297736 h 1659825"/>
              <a:gd name="connsiteX15" fmla="*/ 1077374 w 2673827"/>
              <a:gd name="connsiteY15" fmla="*/ 78661 h 1659825"/>
              <a:gd name="connsiteX16" fmla="*/ 410624 w 2673827"/>
              <a:gd name="connsiteY16" fmla="*/ 2461 h 1659825"/>
              <a:gd name="connsiteX0" fmla="*/ 410624 w 2673827"/>
              <a:gd name="connsiteY0" fmla="*/ 2461 h 1659826"/>
              <a:gd name="connsiteX1" fmla="*/ 39149 w 2673827"/>
              <a:gd name="connsiteY1" fmla="*/ 154861 h 1659826"/>
              <a:gd name="connsiteX2" fmla="*/ 48674 w 2673827"/>
              <a:gd name="connsiteY2" fmla="*/ 697786 h 1659826"/>
              <a:gd name="connsiteX3" fmla="*/ 372524 w 2673827"/>
              <a:gd name="connsiteY3" fmla="*/ 897811 h 1659826"/>
              <a:gd name="connsiteX4" fmla="*/ 648749 w 2673827"/>
              <a:gd name="connsiteY4" fmla="*/ 1050211 h 1659826"/>
              <a:gd name="connsiteX5" fmla="*/ 686849 w 2673827"/>
              <a:gd name="connsiteY5" fmla="*/ 1440736 h 1659826"/>
              <a:gd name="connsiteX6" fmla="*/ 1134524 w 2673827"/>
              <a:gd name="connsiteY6" fmla="*/ 1659811 h 1659826"/>
              <a:gd name="connsiteX7" fmla="*/ 1610774 w 2673827"/>
              <a:gd name="connsiteY7" fmla="*/ 1431211 h 1659826"/>
              <a:gd name="connsiteX8" fmla="*/ 1848899 w 2673827"/>
              <a:gd name="connsiteY8" fmla="*/ 1307386 h 1659826"/>
              <a:gd name="connsiteX9" fmla="*/ 2344199 w 2673827"/>
              <a:gd name="connsiteY9" fmla="*/ 1212136 h 1659826"/>
              <a:gd name="connsiteX10" fmla="*/ 2639474 w 2673827"/>
              <a:gd name="connsiteY10" fmla="*/ 859711 h 1659826"/>
              <a:gd name="connsiteX11" fmla="*/ 2582324 w 2673827"/>
              <a:gd name="connsiteY11" fmla="*/ 459661 h 1659826"/>
              <a:gd name="connsiteX12" fmla="*/ 1877474 w 2673827"/>
              <a:gd name="connsiteY12" fmla="*/ 259636 h 1659826"/>
              <a:gd name="connsiteX13" fmla="*/ 1582199 w 2673827"/>
              <a:gd name="connsiteY13" fmla="*/ 373936 h 1659826"/>
              <a:gd name="connsiteX14" fmla="*/ 1239299 w 2673827"/>
              <a:gd name="connsiteY14" fmla="*/ 297736 h 1659826"/>
              <a:gd name="connsiteX15" fmla="*/ 1077374 w 2673827"/>
              <a:gd name="connsiteY15" fmla="*/ 78661 h 1659826"/>
              <a:gd name="connsiteX16" fmla="*/ 410624 w 2673827"/>
              <a:gd name="connsiteY16" fmla="*/ 2461 h 1659826"/>
              <a:gd name="connsiteX0" fmla="*/ 410624 w 2673827"/>
              <a:gd name="connsiteY0" fmla="*/ 2461 h 1659829"/>
              <a:gd name="connsiteX1" fmla="*/ 39149 w 2673827"/>
              <a:gd name="connsiteY1" fmla="*/ 154861 h 1659829"/>
              <a:gd name="connsiteX2" fmla="*/ 48674 w 2673827"/>
              <a:gd name="connsiteY2" fmla="*/ 697786 h 1659829"/>
              <a:gd name="connsiteX3" fmla="*/ 372524 w 2673827"/>
              <a:gd name="connsiteY3" fmla="*/ 897811 h 1659829"/>
              <a:gd name="connsiteX4" fmla="*/ 591599 w 2673827"/>
              <a:gd name="connsiteY4" fmla="*/ 954961 h 1659829"/>
              <a:gd name="connsiteX5" fmla="*/ 686849 w 2673827"/>
              <a:gd name="connsiteY5" fmla="*/ 1440736 h 1659829"/>
              <a:gd name="connsiteX6" fmla="*/ 1134524 w 2673827"/>
              <a:gd name="connsiteY6" fmla="*/ 1659811 h 1659829"/>
              <a:gd name="connsiteX7" fmla="*/ 1610774 w 2673827"/>
              <a:gd name="connsiteY7" fmla="*/ 1431211 h 1659829"/>
              <a:gd name="connsiteX8" fmla="*/ 1848899 w 2673827"/>
              <a:gd name="connsiteY8" fmla="*/ 1307386 h 1659829"/>
              <a:gd name="connsiteX9" fmla="*/ 2344199 w 2673827"/>
              <a:gd name="connsiteY9" fmla="*/ 1212136 h 1659829"/>
              <a:gd name="connsiteX10" fmla="*/ 2639474 w 2673827"/>
              <a:gd name="connsiteY10" fmla="*/ 859711 h 1659829"/>
              <a:gd name="connsiteX11" fmla="*/ 2582324 w 2673827"/>
              <a:gd name="connsiteY11" fmla="*/ 459661 h 1659829"/>
              <a:gd name="connsiteX12" fmla="*/ 1877474 w 2673827"/>
              <a:gd name="connsiteY12" fmla="*/ 259636 h 1659829"/>
              <a:gd name="connsiteX13" fmla="*/ 1582199 w 2673827"/>
              <a:gd name="connsiteY13" fmla="*/ 373936 h 1659829"/>
              <a:gd name="connsiteX14" fmla="*/ 1239299 w 2673827"/>
              <a:gd name="connsiteY14" fmla="*/ 297736 h 1659829"/>
              <a:gd name="connsiteX15" fmla="*/ 1077374 w 2673827"/>
              <a:gd name="connsiteY15" fmla="*/ 78661 h 1659829"/>
              <a:gd name="connsiteX16" fmla="*/ 410624 w 2673827"/>
              <a:gd name="connsiteY16" fmla="*/ 2461 h 1659829"/>
              <a:gd name="connsiteX0" fmla="*/ 410624 w 2673827"/>
              <a:gd name="connsiteY0" fmla="*/ 2461 h 1659827"/>
              <a:gd name="connsiteX1" fmla="*/ 39149 w 2673827"/>
              <a:gd name="connsiteY1" fmla="*/ 154861 h 1659827"/>
              <a:gd name="connsiteX2" fmla="*/ 48674 w 2673827"/>
              <a:gd name="connsiteY2" fmla="*/ 697786 h 1659827"/>
              <a:gd name="connsiteX3" fmla="*/ 372524 w 2673827"/>
              <a:gd name="connsiteY3" fmla="*/ 897811 h 1659827"/>
              <a:gd name="connsiteX4" fmla="*/ 601124 w 2673827"/>
              <a:gd name="connsiteY4" fmla="*/ 1012111 h 1659827"/>
              <a:gd name="connsiteX5" fmla="*/ 686849 w 2673827"/>
              <a:gd name="connsiteY5" fmla="*/ 1440736 h 1659827"/>
              <a:gd name="connsiteX6" fmla="*/ 1134524 w 2673827"/>
              <a:gd name="connsiteY6" fmla="*/ 1659811 h 1659827"/>
              <a:gd name="connsiteX7" fmla="*/ 1610774 w 2673827"/>
              <a:gd name="connsiteY7" fmla="*/ 1431211 h 1659827"/>
              <a:gd name="connsiteX8" fmla="*/ 1848899 w 2673827"/>
              <a:gd name="connsiteY8" fmla="*/ 1307386 h 1659827"/>
              <a:gd name="connsiteX9" fmla="*/ 2344199 w 2673827"/>
              <a:gd name="connsiteY9" fmla="*/ 1212136 h 1659827"/>
              <a:gd name="connsiteX10" fmla="*/ 2639474 w 2673827"/>
              <a:gd name="connsiteY10" fmla="*/ 859711 h 1659827"/>
              <a:gd name="connsiteX11" fmla="*/ 2582324 w 2673827"/>
              <a:gd name="connsiteY11" fmla="*/ 459661 h 1659827"/>
              <a:gd name="connsiteX12" fmla="*/ 1877474 w 2673827"/>
              <a:gd name="connsiteY12" fmla="*/ 259636 h 1659827"/>
              <a:gd name="connsiteX13" fmla="*/ 1582199 w 2673827"/>
              <a:gd name="connsiteY13" fmla="*/ 373936 h 1659827"/>
              <a:gd name="connsiteX14" fmla="*/ 1239299 w 2673827"/>
              <a:gd name="connsiteY14" fmla="*/ 297736 h 1659827"/>
              <a:gd name="connsiteX15" fmla="*/ 1077374 w 2673827"/>
              <a:gd name="connsiteY15" fmla="*/ 78661 h 1659827"/>
              <a:gd name="connsiteX16" fmla="*/ 410624 w 2673827"/>
              <a:gd name="connsiteY16" fmla="*/ 2461 h 1659827"/>
              <a:gd name="connsiteX0" fmla="*/ 408048 w 2671251"/>
              <a:gd name="connsiteY0" fmla="*/ 2461 h 1659827"/>
              <a:gd name="connsiteX1" fmla="*/ 36573 w 2671251"/>
              <a:gd name="connsiteY1" fmla="*/ 154861 h 1659827"/>
              <a:gd name="connsiteX2" fmla="*/ 46098 w 2671251"/>
              <a:gd name="connsiteY2" fmla="*/ 697786 h 1659827"/>
              <a:gd name="connsiteX3" fmla="*/ 322323 w 2671251"/>
              <a:gd name="connsiteY3" fmla="*/ 945436 h 1659827"/>
              <a:gd name="connsiteX4" fmla="*/ 598548 w 2671251"/>
              <a:gd name="connsiteY4" fmla="*/ 1012111 h 1659827"/>
              <a:gd name="connsiteX5" fmla="*/ 684273 w 2671251"/>
              <a:gd name="connsiteY5" fmla="*/ 1440736 h 1659827"/>
              <a:gd name="connsiteX6" fmla="*/ 1131948 w 2671251"/>
              <a:gd name="connsiteY6" fmla="*/ 1659811 h 1659827"/>
              <a:gd name="connsiteX7" fmla="*/ 1608198 w 2671251"/>
              <a:gd name="connsiteY7" fmla="*/ 1431211 h 1659827"/>
              <a:gd name="connsiteX8" fmla="*/ 1846323 w 2671251"/>
              <a:gd name="connsiteY8" fmla="*/ 1307386 h 1659827"/>
              <a:gd name="connsiteX9" fmla="*/ 2341623 w 2671251"/>
              <a:gd name="connsiteY9" fmla="*/ 1212136 h 1659827"/>
              <a:gd name="connsiteX10" fmla="*/ 2636898 w 2671251"/>
              <a:gd name="connsiteY10" fmla="*/ 859711 h 1659827"/>
              <a:gd name="connsiteX11" fmla="*/ 2579748 w 2671251"/>
              <a:gd name="connsiteY11" fmla="*/ 459661 h 1659827"/>
              <a:gd name="connsiteX12" fmla="*/ 1874898 w 2671251"/>
              <a:gd name="connsiteY12" fmla="*/ 259636 h 1659827"/>
              <a:gd name="connsiteX13" fmla="*/ 1579623 w 2671251"/>
              <a:gd name="connsiteY13" fmla="*/ 373936 h 1659827"/>
              <a:gd name="connsiteX14" fmla="*/ 1236723 w 2671251"/>
              <a:gd name="connsiteY14" fmla="*/ 297736 h 1659827"/>
              <a:gd name="connsiteX15" fmla="*/ 1074798 w 2671251"/>
              <a:gd name="connsiteY15" fmla="*/ 78661 h 1659827"/>
              <a:gd name="connsiteX16" fmla="*/ 408048 w 2671251"/>
              <a:gd name="connsiteY16" fmla="*/ 2461 h 1659827"/>
              <a:gd name="connsiteX0" fmla="*/ 408048 w 2671251"/>
              <a:gd name="connsiteY0" fmla="*/ 2461 h 1659827"/>
              <a:gd name="connsiteX1" fmla="*/ 36573 w 2671251"/>
              <a:gd name="connsiteY1" fmla="*/ 154861 h 1659827"/>
              <a:gd name="connsiteX2" fmla="*/ 46098 w 2671251"/>
              <a:gd name="connsiteY2" fmla="*/ 697786 h 1659827"/>
              <a:gd name="connsiteX3" fmla="*/ 322323 w 2671251"/>
              <a:gd name="connsiteY3" fmla="*/ 983536 h 1659827"/>
              <a:gd name="connsiteX4" fmla="*/ 598548 w 2671251"/>
              <a:gd name="connsiteY4" fmla="*/ 1012111 h 1659827"/>
              <a:gd name="connsiteX5" fmla="*/ 684273 w 2671251"/>
              <a:gd name="connsiteY5" fmla="*/ 1440736 h 1659827"/>
              <a:gd name="connsiteX6" fmla="*/ 1131948 w 2671251"/>
              <a:gd name="connsiteY6" fmla="*/ 1659811 h 1659827"/>
              <a:gd name="connsiteX7" fmla="*/ 1608198 w 2671251"/>
              <a:gd name="connsiteY7" fmla="*/ 1431211 h 1659827"/>
              <a:gd name="connsiteX8" fmla="*/ 1846323 w 2671251"/>
              <a:gd name="connsiteY8" fmla="*/ 1307386 h 1659827"/>
              <a:gd name="connsiteX9" fmla="*/ 2341623 w 2671251"/>
              <a:gd name="connsiteY9" fmla="*/ 1212136 h 1659827"/>
              <a:gd name="connsiteX10" fmla="*/ 2636898 w 2671251"/>
              <a:gd name="connsiteY10" fmla="*/ 859711 h 1659827"/>
              <a:gd name="connsiteX11" fmla="*/ 2579748 w 2671251"/>
              <a:gd name="connsiteY11" fmla="*/ 459661 h 1659827"/>
              <a:gd name="connsiteX12" fmla="*/ 1874898 w 2671251"/>
              <a:gd name="connsiteY12" fmla="*/ 259636 h 1659827"/>
              <a:gd name="connsiteX13" fmla="*/ 1579623 w 2671251"/>
              <a:gd name="connsiteY13" fmla="*/ 373936 h 1659827"/>
              <a:gd name="connsiteX14" fmla="*/ 1236723 w 2671251"/>
              <a:gd name="connsiteY14" fmla="*/ 297736 h 1659827"/>
              <a:gd name="connsiteX15" fmla="*/ 1074798 w 2671251"/>
              <a:gd name="connsiteY15" fmla="*/ 78661 h 1659827"/>
              <a:gd name="connsiteX16" fmla="*/ 408048 w 2671251"/>
              <a:gd name="connsiteY16" fmla="*/ 2461 h 1659827"/>
              <a:gd name="connsiteX0" fmla="*/ 408048 w 2671251"/>
              <a:gd name="connsiteY0" fmla="*/ 2461 h 1659932"/>
              <a:gd name="connsiteX1" fmla="*/ 36573 w 2671251"/>
              <a:gd name="connsiteY1" fmla="*/ 154861 h 1659932"/>
              <a:gd name="connsiteX2" fmla="*/ 46098 w 2671251"/>
              <a:gd name="connsiteY2" fmla="*/ 697786 h 1659932"/>
              <a:gd name="connsiteX3" fmla="*/ 322323 w 2671251"/>
              <a:gd name="connsiteY3" fmla="*/ 983536 h 1659932"/>
              <a:gd name="connsiteX4" fmla="*/ 598548 w 2671251"/>
              <a:gd name="connsiteY4" fmla="*/ 1012111 h 1659932"/>
              <a:gd name="connsiteX5" fmla="*/ 684273 w 2671251"/>
              <a:gd name="connsiteY5" fmla="*/ 1440736 h 1659932"/>
              <a:gd name="connsiteX6" fmla="*/ 1131948 w 2671251"/>
              <a:gd name="connsiteY6" fmla="*/ 1659811 h 1659932"/>
              <a:gd name="connsiteX7" fmla="*/ 1693923 w 2671251"/>
              <a:gd name="connsiteY7" fmla="*/ 1469311 h 1659932"/>
              <a:gd name="connsiteX8" fmla="*/ 1846323 w 2671251"/>
              <a:gd name="connsiteY8" fmla="*/ 1307386 h 1659932"/>
              <a:gd name="connsiteX9" fmla="*/ 2341623 w 2671251"/>
              <a:gd name="connsiteY9" fmla="*/ 1212136 h 1659932"/>
              <a:gd name="connsiteX10" fmla="*/ 2636898 w 2671251"/>
              <a:gd name="connsiteY10" fmla="*/ 859711 h 1659932"/>
              <a:gd name="connsiteX11" fmla="*/ 2579748 w 2671251"/>
              <a:gd name="connsiteY11" fmla="*/ 459661 h 1659932"/>
              <a:gd name="connsiteX12" fmla="*/ 1874898 w 2671251"/>
              <a:gd name="connsiteY12" fmla="*/ 259636 h 1659932"/>
              <a:gd name="connsiteX13" fmla="*/ 1579623 w 2671251"/>
              <a:gd name="connsiteY13" fmla="*/ 373936 h 1659932"/>
              <a:gd name="connsiteX14" fmla="*/ 1236723 w 2671251"/>
              <a:gd name="connsiteY14" fmla="*/ 297736 h 1659932"/>
              <a:gd name="connsiteX15" fmla="*/ 1074798 w 2671251"/>
              <a:gd name="connsiteY15" fmla="*/ 78661 h 1659932"/>
              <a:gd name="connsiteX16" fmla="*/ 408048 w 2671251"/>
              <a:gd name="connsiteY16" fmla="*/ 2461 h 1659932"/>
              <a:gd name="connsiteX0" fmla="*/ 408048 w 2671251"/>
              <a:gd name="connsiteY0" fmla="*/ 2461 h 1659932"/>
              <a:gd name="connsiteX1" fmla="*/ 36573 w 2671251"/>
              <a:gd name="connsiteY1" fmla="*/ 154861 h 1659932"/>
              <a:gd name="connsiteX2" fmla="*/ 46098 w 2671251"/>
              <a:gd name="connsiteY2" fmla="*/ 697786 h 1659932"/>
              <a:gd name="connsiteX3" fmla="*/ 322323 w 2671251"/>
              <a:gd name="connsiteY3" fmla="*/ 983536 h 1659932"/>
              <a:gd name="connsiteX4" fmla="*/ 598548 w 2671251"/>
              <a:gd name="connsiteY4" fmla="*/ 1012111 h 1659932"/>
              <a:gd name="connsiteX5" fmla="*/ 684273 w 2671251"/>
              <a:gd name="connsiteY5" fmla="*/ 1440736 h 1659932"/>
              <a:gd name="connsiteX6" fmla="*/ 1131948 w 2671251"/>
              <a:gd name="connsiteY6" fmla="*/ 1659811 h 1659932"/>
              <a:gd name="connsiteX7" fmla="*/ 1674873 w 2671251"/>
              <a:gd name="connsiteY7" fmla="*/ 1469311 h 1659932"/>
              <a:gd name="connsiteX8" fmla="*/ 1846323 w 2671251"/>
              <a:gd name="connsiteY8" fmla="*/ 1307386 h 1659932"/>
              <a:gd name="connsiteX9" fmla="*/ 2341623 w 2671251"/>
              <a:gd name="connsiteY9" fmla="*/ 1212136 h 1659932"/>
              <a:gd name="connsiteX10" fmla="*/ 2636898 w 2671251"/>
              <a:gd name="connsiteY10" fmla="*/ 859711 h 1659932"/>
              <a:gd name="connsiteX11" fmla="*/ 2579748 w 2671251"/>
              <a:gd name="connsiteY11" fmla="*/ 459661 h 1659932"/>
              <a:gd name="connsiteX12" fmla="*/ 1874898 w 2671251"/>
              <a:gd name="connsiteY12" fmla="*/ 259636 h 1659932"/>
              <a:gd name="connsiteX13" fmla="*/ 1579623 w 2671251"/>
              <a:gd name="connsiteY13" fmla="*/ 373936 h 1659932"/>
              <a:gd name="connsiteX14" fmla="*/ 1236723 w 2671251"/>
              <a:gd name="connsiteY14" fmla="*/ 297736 h 1659932"/>
              <a:gd name="connsiteX15" fmla="*/ 1074798 w 2671251"/>
              <a:gd name="connsiteY15" fmla="*/ 78661 h 1659932"/>
              <a:gd name="connsiteX16" fmla="*/ 408048 w 2671251"/>
              <a:gd name="connsiteY16" fmla="*/ 2461 h 1659932"/>
              <a:gd name="connsiteX0" fmla="*/ 408048 w 2671251"/>
              <a:gd name="connsiteY0" fmla="*/ 2461 h 1659932"/>
              <a:gd name="connsiteX1" fmla="*/ 36573 w 2671251"/>
              <a:gd name="connsiteY1" fmla="*/ 154861 h 1659932"/>
              <a:gd name="connsiteX2" fmla="*/ 46098 w 2671251"/>
              <a:gd name="connsiteY2" fmla="*/ 697786 h 1659932"/>
              <a:gd name="connsiteX3" fmla="*/ 322323 w 2671251"/>
              <a:gd name="connsiteY3" fmla="*/ 983536 h 1659932"/>
              <a:gd name="connsiteX4" fmla="*/ 569973 w 2671251"/>
              <a:gd name="connsiteY4" fmla="*/ 1031161 h 1659932"/>
              <a:gd name="connsiteX5" fmla="*/ 684273 w 2671251"/>
              <a:gd name="connsiteY5" fmla="*/ 1440736 h 1659932"/>
              <a:gd name="connsiteX6" fmla="*/ 1131948 w 2671251"/>
              <a:gd name="connsiteY6" fmla="*/ 1659811 h 1659932"/>
              <a:gd name="connsiteX7" fmla="*/ 1674873 w 2671251"/>
              <a:gd name="connsiteY7" fmla="*/ 1469311 h 1659932"/>
              <a:gd name="connsiteX8" fmla="*/ 1846323 w 2671251"/>
              <a:gd name="connsiteY8" fmla="*/ 1307386 h 1659932"/>
              <a:gd name="connsiteX9" fmla="*/ 2341623 w 2671251"/>
              <a:gd name="connsiteY9" fmla="*/ 1212136 h 1659932"/>
              <a:gd name="connsiteX10" fmla="*/ 2636898 w 2671251"/>
              <a:gd name="connsiteY10" fmla="*/ 859711 h 1659932"/>
              <a:gd name="connsiteX11" fmla="*/ 2579748 w 2671251"/>
              <a:gd name="connsiteY11" fmla="*/ 459661 h 1659932"/>
              <a:gd name="connsiteX12" fmla="*/ 1874898 w 2671251"/>
              <a:gd name="connsiteY12" fmla="*/ 259636 h 1659932"/>
              <a:gd name="connsiteX13" fmla="*/ 1579623 w 2671251"/>
              <a:gd name="connsiteY13" fmla="*/ 373936 h 1659932"/>
              <a:gd name="connsiteX14" fmla="*/ 1236723 w 2671251"/>
              <a:gd name="connsiteY14" fmla="*/ 297736 h 1659932"/>
              <a:gd name="connsiteX15" fmla="*/ 1074798 w 2671251"/>
              <a:gd name="connsiteY15" fmla="*/ 78661 h 1659932"/>
              <a:gd name="connsiteX16" fmla="*/ 408048 w 2671251"/>
              <a:gd name="connsiteY16" fmla="*/ 2461 h 1659932"/>
              <a:gd name="connsiteX0" fmla="*/ 408048 w 2672536"/>
              <a:gd name="connsiteY0" fmla="*/ 2461 h 1659932"/>
              <a:gd name="connsiteX1" fmla="*/ 36573 w 2672536"/>
              <a:gd name="connsiteY1" fmla="*/ 154861 h 1659932"/>
              <a:gd name="connsiteX2" fmla="*/ 46098 w 2672536"/>
              <a:gd name="connsiteY2" fmla="*/ 697786 h 1659932"/>
              <a:gd name="connsiteX3" fmla="*/ 322323 w 2672536"/>
              <a:gd name="connsiteY3" fmla="*/ 983536 h 1659932"/>
              <a:gd name="connsiteX4" fmla="*/ 569973 w 2672536"/>
              <a:gd name="connsiteY4" fmla="*/ 1031161 h 1659932"/>
              <a:gd name="connsiteX5" fmla="*/ 684273 w 2672536"/>
              <a:gd name="connsiteY5" fmla="*/ 1440736 h 1659932"/>
              <a:gd name="connsiteX6" fmla="*/ 1131948 w 2672536"/>
              <a:gd name="connsiteY6" fmla="*/ 1659811 h 1659932"/>
              <a:gd name="connsiteX7" fmla="*/ 1674873 w 2672536"/>
              <a:gd name="connsiteY7" fmla="*/ 1469311 h 1659932"/>
              <a:gd name="connsiteX8" fmla="*/ 1846323 w 2672536"/>
              <a:gd name="connsiteY8" fmla="*/ 1307386 h 1659932"/>
              <a:gd name="connsiteX9" fmla="*/ 2322573 w 2672536"/>
              <a:gd name="connsiteY9" fmla="*/ 1259761 h 1659932"/>
              <a:gd name="connsiteX10" fmla="*/ 2636898 w 2672536"/>
              <a:gd name="connsiteY10" fmla="*/ 859711 h 1659932"/>
              <a:gd name="connsiteX11" fmla="*/ 2579748 w 2672536"/>
              <a:gd name="connsiteY11" fmla="*/ 459661 h 1659932"/>
              <a:gd name="connsiteX12" fmla="*/ 1874898 w 2672536"/>
              <a:gd name="connsiteY12" fmla="*/ 259636 h 1659932"/>
              <a:gd name="connsiteX13" fmla="*/ 1579623 w 2672536"/>
              <a:gd name="connsiteY13" fmla="*/ 373936 h 1659932"/>
              <a:gd name="connsiteX14" fmla="*/ 1236723 w 2672536"/>
              <a:gd name="connsiteY14" fmla="*/ 297736 h 1659932"/>
              <a:gd name="connsiteX15" fmla="*/ 1074798 w 2672536"/>
              <a:gd name="connsiteY15" fmla="*/ 78661 h 1659932"/>
              <a:gd name="connsiteX16" fmla="*/ 408048 w 2672536"/>
              <a:gd name="connsiteY16" fmla="*/ 2461 h 1659932"/>
              <a:gd name="connsiteX0" fmla="*/ 408048 w 2672536"/>
              <a:gd name="connsiteY0" fmla="*/ 2461 h 1659932"/>
              <a:gd name="connsiteX1" fmla="*/ 36573 w 2672536"/>
              <a:gd name="connsiteY1" fmla="*/ 154861 h 1659932"/>
              <a:gd name="connsiteX2" fmla="*/ 46098 w 2672536"/>
              <a:gd name="connsiteY2" fmla="*/ 697786 h 1659932"/>
              <a:gd name="connsiteX3" fmla="*/ 322323 w 2672536"/>
              <a:gd name="connsiteY3" fmla="*/ 983536 h 1659932"/>
              <a:gd name="connsiteX4" fmla="*/ 569973 w 2672536"/>
              <a:gd name="connsiteY4" fmla="*/ 1031161 h 1659932"/>
              <a:gd name="connsiteX5" fmla="*/ 684273 w 2672536"/>
              <a:gd name="connsiteY5" fmla="*/ 1440736 h 1659932"/>
              <a:gd name="connsiteX6" fmla="*/ 1131948 w 2672536"/>
              <a:gd name="connsiteY6" fmla="*/ 1659811 h 1659932"/>
              <a:gd name="connsiteX7" fmla="*/ 1674873 w 2672536"/>
              <a:gd name="connsiteY7" fmla="*/ 1469311 h 1659932"/>
              <a:gd name="connsiteX8" fmla="*/ 1846323 w 2672536"/>
              <a:gd name="connsiteY8" fmla="*/ 1307386 h 1659932"/>
              <a:gd name="connsiteX9" fmla="*/ 2322573 w 2672536"/>
              <a:gd name="connsiteY9" fmla="*/ 1316911 h 1659932"/>
              <a:gd name="connsiteX10" fmla="*/ 2636898 w 2672536"/>
              <a:gd name="connsiteY10" fmla="*/ 859711 h 1659932"/>
              <a:gd name="connsiteX11" fmla="*/ 2579748 w 2672536"/>
              <a:gd name="connsiteY11" fmla="*/ 459661 h 1659932"/>
              <a:gd name="connsiteX12" fmla="*/ 1874898 w 2672536"/>
              <a:gd name="connsiteY12" fmla="*/ 259636 h 1659932"/>
              <a:gd name="connsiteX13" fmla="*/ 1579623 w 2672536"/>
              <a:gd name="connsiteY13" fmla="*/ 373936 h 1659932"/>
              <a:gd name="connsiteX14" fmla="*/ 1236723 w 2672536"/>
              <a:gd name="connsiteY14" fmla="*/ 297736 h 1659932"/>
              <a:gd name="connsiteX15" fmla="*/ 1074798 w 2672536"/>
              <a:gd name="connsiteY15" fmla="*/ 78661 h 1659932"/>
              <a:gd name="connsiteX16" fmla="*/ 408048 w 2672536"/>
              <a:gd name="connsiteY16" fmla="*/ 2461 h 1659932"/>
              <a:gd name="connsiteX0" fmla="*/ 408048 w 2672536"/>
              <a:gd name="connsiteY0" fmla="*/ 2461 h 1659932"/>
              <a:gd name="connsiteX1" fmla="*/ 36573 w 2672536"/>
              <a:gd name="connsiteY1" fmla="*/ 154861 h 1659932"/>
              <a:gd name="connsiteX2" fmla="*/ 46098 w 2672536"/>
              <a:gd name="connsiteY2" fmla="*/ 697786 h 1659932"/>
              <a:gd name="connsiteX3" fmla="*/ 322323 w 2672536"/>
              <a:gd name="connsiteY3" fmla="*/ 983536 h 1659932"/>
              <a:gd name="connsiteX4" fmla="*/ 569973 w 2672536"/>
              <a:gd name="connsiteY4" fmla="*/ 1031161 h 1659932"/>
              <a:gd name="connsiteX5" fmla="*/ 684273 w 2672536"/>
              <a:gd name="connsiteY5" fmla="*/ 1440736 h 1659932"/>
              <a:gd name="connsiteX6" fmla="*/ 1131948 w 2672536"/>
              <a:gd name="connsiteY6" fmla="*/ 1659811 h 1659932"/>
              <a:gd name="connsiteX7" fmla="*/ 1674873 w 2672536"/>
              <a:gd name="connsiteY7" fmla="*/ 1469311 h 1659932"/>
              <a:gd name="connsiteX8" fmla="*/ 1846323 w 2672536"/>
              <a:gd name="connsiteY8" fmla="*/ 1307386 h 1659932"/>
              <a:gd name="connsiteX9" fmla="*/ 2322573 w 2672536"/>
              <a:gd name="connsiteY9" fmla="*/ 1278811 h 1659932"/>
              <a:gd name="connsiteX10" fmla="*/ 2636898 w 2672536"/>
              <a:gd name="connsiteY10" fmla="*/ 859711 h 1659932"/>
              <a:gd name="connsiteX11" fmla="*/ 2579748 w 2672536"/>
              <a:gd name="connsiteY11" fmla="*/ 459661 h 1659932"/>
              <a:gd name="connsiteX12" fmla="*/ 1874898 w 2672536"/>
              <a:gd name="connsiteY12" fmla="*/ 259636 h 1659932"/>
              <a:gd name="connsiteX13" fmla="*/ 1579623 w 2672536"/>
              <a:gd name="connsiteY13" fmla="*/ 373936 h 1659932"/>
              <a:gd name="connsiteX14" fmla="*/ 1236723 w 2672536"/>
              <a:gd name="connsiteY14" fmla="*/ 297736 h 1659932"/>
              <a:gd name="connsiteX15" fmla="*/ 1074798 w 2672536"/>
              <a:gd name="connsiteY15" fmla="*/ 78661 h 1659932"/>
              <a:gd name="connsiteX16" fmla="*/ 408048 w 2672536"/>
              <a:gd name="connsiteY16" fmla="*/ 2461 h 16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72536" h="1659932">
                <a:moveTo>
                  <a:pt x="408048" y="2461"/>
                </a:moveTo>
                <a:cubicBezTo>
                  <a:pt x="235010" y="15161"/>
                  <a:pt x="96898" y="38974"/>
                  <a:pt x="36573" y="154861"/>
                </a:cubicBezTo>
                <a:cubicBezTo>
                  <a:pt x="-23752" y="270748"/>
                  <a:pt x="-1527" y="559674"/>
                  <a:pt x="46098" y="697786"/>
                </a:cubicBezTo>
                <a:cubicBezTo>
                  <a:pt x="93723" y="835898"/>
                  <a:pt x="235011" y="927974"/>
                  <a:pt x="322323" y="983536"/>
                </a:cubicBezTo>
                <a:cubicBezTo>
                  <a:pt x="409635" y="1039098"/>
                  <a:pt x="509648" y="954961"/>
                  <a:pt x="569973" y="1031161"/>
                </a:cubicBezTo>
                <a:cubicBezTo>
                  <a:pt x="630298" y="1107361"/>
                  <a:pt x="590611" y="1335961"/>
                  <a:pt x="684273" y="1440736"/>
                </a:cubicBezTo>
                <a:cubicBezTo>
                  <a:pt x="777936" y="1545511"/>
                  <a:pt x="966848" y="1655049"/>
                  <a:pt x="1131948" y="1659811"/>
                </a:cubicBezTo>
                <a:cubicBezTo>
                  <a:pt x="1297048" y="1664574"/>
                  <a:pt x="1555811" y="1528048"/>
                  <a:pt x="1674873" y="1469311"/>
                </a:cubicBezTo>
                <a:cubicBezTo>
                  <a:pt x="1793935" y="1410574"/>
                  <a:pt x="1738373" y="1339136"/>
                  <a:pt x="1846323" y="1307386"/>
                </a:cubicBezTo>
                <a:cubicBezTo>
                  <a:pt x="1954273" y="1275636"/>
                  <a:pt x="2190811" y="1353423"/>
                  <a:pt x="2322573" y="1278811"/>
                </a:cubicBezTo>
                <a:cubicBezTo>
                  <a:pt x="2454335" y="1204199"/>
                  <a:pt x="2594035" y="996236"/>
                  <a:pt x="2636898" y="859711"/>
                </a:cubicBezTo>
                <a:cubicBezTo>
                  <a:pt x="2679761" y="723186"/>
                  <a:pt x="2706748" y="559673"/>
                  <a:pt x="2579748" y="459661"/>
                </a:cubicBezTo>
                <a:cubicBezTo>
                  <a:pt x="2452748" y="359649"/>
                  <a:pt x="2041585" y="273923"/>
                  <a:pt x="1874898" y="259636"/>
                </a:cubicBezTo>
                <a:cubicBezTo>
                  <a:pt x="1708211" y="245349"/>
                  <a:pt x="1685985" y="367586"/>
                  <a:pt x="1579623" y="373936"/>
                </a:cubicBezTo>
                <a:cubicBezTo>
                  <a:pt x="1473261" y="380286"/>
                  <a:pt x="1320861" y="346949"/>
                  <a:pt x="1236723" y="297736"/>
                </a:cubicBezTo>
                <a:cubicBezTo>
                  <a:pt x="1152586" y="248524"/>
                  <a:pt x="1208148" y="129461"/>
                  <a:pt x="1074798" y="78661"/>
                </a:cubicBezTo>
                <a:cubicBezTo>
                  <a:pt x="941448" y="27861"/>
                  <a:pt x="581086" y="-10239"/>
                  <a:pt x="408048" y="2461"/>
                </a:cubicBezTo>
                <a:close/>
              </a:path>
            </a:pathLst>
          </a:custGeom>
          <a:solidFill>
            <a:schemeClr val="tx1">
              <a:alpha val="2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6" name="Picture 95">
            <a:extLst>
              <a:ext uri="{FF2B5EF4-FFF2-40B4-BE49-F238E27FC236}">
                <a16:creationId xmlns:a16="http://schemas.microsoft.com/office/drawing/2014/main" id="{BBF4F729-87CD-4309-80E9-808639DCA817}"/>
              </a:ext>
            </a:extLst>
          </p:cNvPr>
          <p:cNvPicPr>
            <a:picLocks noChangeAspect="1"/>
          </p:cNvPicPr>
          <p:nvPr/>
        </p:nvPicPr>
        <p:blipFill>
          <a:blip r:embed="rId2"/>
          <a:stretch>
            <a:fillRect/>
          </a:stretch>
        </p:blipFill>
        <p:spPr>
          <a:xfrm>
            <a:off x="946484" y="597716"/>
            <a:ext cx="798645" cy="1201016"/>
          </a:xfrm>
          <a:prstGeom prst="rect">
            <a:avLst/>
          </a:prstGeom>
        </p:spPr>
      </p:pic>
      <p:pic>
        <p:nvPicPr>
          <p:cNvPr id="119" name="Picture 118">
            <a:extLst>
              <a:ext uri="{FF2B5EF4-FFF2-40B4-BE49-F238E27FC236}">
                <a16:creationId xmlns:a16="http://schemas.microsoft.com/office/drawing/2014/main" id="{01E79B66-9F43-4AC0-AABA-D2D0872A54C7}"/>
              </a:ext>
            </a:extLst>
          </p:cNvPr>
          <p:cNvPicPr>
            <a:picLocks noChangeAspect="1"/>
          </p:cNvPicPr>
          <p:nvPr/>
        </p:nvPicPr>
        <p:blipFill>
          <a:blip r:embed="rId2"/>
          <a:stretch>
            <a:fillRect/>
          </a:stretch>
        </p:blipFill>
        <p:spPr>
          <a:xfrm>
            <a:off x="1517984" y="1235891"/>
            <a:ext cx="798645" cy="1201016"/>
          </a:xfrm>
          <a:prstGeom prst="rect">
            <a:avLst/>
          </a:prstGeom>
        </p:spPr>
      </p:pic>
      <p:pic>
        <p:nvPicPr>
          <p:cNvPr id="120" name="Picture 119">
            <a:extLst>
              <a:ext uri="{FF2B5EF4-FFF2-40B4-BE49-F238E27FC236}">
                <a16:creationId xmlns:a16="http://schemas.microsoft.com/office/drawing/2014/main" id="{DF527BFD-D42B-4B43-B5AC-218ECFEB5FC5}"/>
              </a:ext>
            </a:extLst>
          </p:cNvPr>
          <p:cNvPicPr>
            <a:picLocks noChangeAspect="1"/>
          </p:cNvPicPr>
          <p:nvPr/>
        </p:nvPicPr>
        <p:blipFill>
          <a:blip r:embed="rId2"/>
          <a:stretch>
            <a:fillRect/>
          </a:stretch>
        </p:blipFill>
        <p:spPr>
          <a:xfrm>
            <a:off x="2337134" y="950141"/>
            <a:ext cx="798645" cy="1201016"/>
          </a:xfrm>
          <a:prstGeom prst="rect">
            <a:avLst/>
          </a:prstGeom>
        </p:spPr>
      </p:pic>
      <p:grpSp>
        <p:nvGrpSpPr>
          <p:cNvPr id="6" name="Group 5">
            <a:extLst>
              <a:ext uri="{FF2B5EF4-FFF2-40B4-BE49-F238E27FC236}">
                <a16:creationId xmlns:a16="http://schemas.microsoft.com/office/drawing/2014/main" id="{4BA67EC9-8A62-47CF-9607-82DAD18E6CF8}"/>
              </a:ext>
            </a:extLst>
          </p:cNvPr>
          <p:cNvGrpSpPr/>
          <p:nvPr/>
        </p:nvGrpSpPr>
        <p:grpSpPr>
          <a:xfrm>
            <a:off x="1" y="-1"/>
            <a:ext cx="12191998" cy="6857999"/>
            <a:chOff x="1" y="-1"/>
            <a:chExt cx="9944848" cy="6857999"/>
          </a:xfrm>
        </p:grpSpPr>
        <p:sp>
          <p:nvSpPr>
            <p:cNvPr id="105" name="Rectangle 104">
              <a:extLst>
                <a:ext uri="{FF2B5EF4-FFF2-40B4-BE49-F238E27FC236}">
                  <a16:creationId xmlns:a16="http://schemas.microsoft.com/office/drawing/2014/main" id="{7D4DC5E7-CA28-4A92-B031-16A6A27DE7C5}"/>
                </a:ext>
              </a:extLst>
            </p:cNvPr>
            <p:cNvSpPr/>
            <p:nvPr/>
          </p:nvSpPr>
          <p:spPr>
            <a:xfrm>
              <a:off x="1" y="-1"/>
              <a:ext cx="9944846" cy="5918448"/>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244F505-E557-4C2E-90F4-A20EB6F07F16}"/>
                </a:ext>
              </a:extLst>
            </p:cNvPr>
            <p:cNvSpPr/>
            <p:nvPr/>
          </p:nvSpPr>
          <p:spPr>
            <a:xfrm>
              <a:off x="61835" y="3448"/>
              <a:ext cx="9883014" cy="6854550"/>
            </a:xfrm>
            <a:prstGeom prst="rect">
              <a:avLst/>
            </a:prstGeom>
            <a:blipFill dpi="0" rotWithShape="1">
              <a:blip r:embed="rId3">
                <a:alphaModFix amt="1000"/>
                <a:extLst>
                  <a:ext uri="{BEBA8EAE-BF5A-486C-A8C5-ECC9F3942E4B}">
                    <a14:imgProps xmlns:a14="http://schemas.microsoft.com/office/drawing/2010/main">
                      <a14:imgLayer r:embed="rId4">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TextBox 115">
            <a:extLst>
              <a:ext uri="{FF2B5EF4-FFF2-40B4-BE49-F238E27FC236}">
                <a16:creationId xmlns:a16="http://schemas.microsoft.com/office/drawing/2014/main" id="{E74FEB39-4F38-466C-A9B0-8B3EE99AB42B}"/>
              </a:ext>
            </a:extLst>
          </p:cNvPr>
          <p:cNvSpPr txBox="1"/>
          <p:nvPr/>
        </p:nvSpPr>
        <p:spPr>
          <a:xfrm>
            <a:off x="132098" y="144700"/>
            <a:ext cx="1710776" cy="461665"/>
          </a:xfrm>
          <a:prstGeom prst="rect">
            <a:avLst/>
          </a:prstGeom>
          <a:noFill/>
        </p:spPr>
        <p:txBody>
          <a:bodyPr wrap="square" rtlCol="0">
            <a:spAutoFit/>
          </a:bodyPr>
          <a:lstStyle/>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FLOOR 4</a:t>
            </a:r>
          </a:p>
        </p:txBody>
      </p:sp>
    </p:spTree>
    <p:extLst>
      <p:ext uri="{BB962C8B-B14F-4D97-AF65-F5344CB8AC3E}">
        <p14:creationId xmlns:p14="http://schemas.microsoft.com/office/powerpoint/2010/main" val="3429939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63CDBA-3ACE-4508-82EE-42DEB8F31586}"/>
              </a:ext>
            </a:extLst>
          </p:cNvPr>
          <p:cNvSpPr/>
          <p:nvPr/>
        </p:nvSpPr>
        <p:spPr>
          <a:xfrm>
            <a:off x="0" y="0"/>
            <a:ext cx="12192000" cy="6858000"/>
          </a:xfrm>
          <a:prstGeom prst="rect">
            <a:avLst/>
          </a:prstGeom>
          <a:solidFill>
            <a:srgbClr val="C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ACA8020-FA3C-41A9-AFF4-80D8255E332A}"/>
              </a:ext>
            </a:extLst>
          </p:cNvPr>
          <p:cNvGrpSpPr/>
          <p:nvPr/>
        </p:nvGrpSpPr>
        <p:grpSpPr>
          <a:xfrm>
            <a:off x="812800" y="332656"/>
            <a:ext cx="10566400" cy="5766038"/>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11" name="Rectangle 10">
              <a:extLst>
                <a:ext uri="{FF2B5EF4-FFF2-40B4-BE49-F238E27FC236}">
                  <a16:creationId xmlns:a16="http://schemas.microsoft.com/office/drawing/2014/main" id="{5566DF60-D9C2-4D49-B7F6-C7158348181E}"/>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21BEE6-7312-4E36-8D0B-87B3398899EA}"/>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467510-17AF-48D5-9B1B-D54CB5F0B105}"/>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EE7F0C6-7690-4D6B-AA6B-A9D4617510EF}"/>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782C721-C26D-4C72-8B2C-A524A3527CE4}"/>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75F2987-B2AC-4DD9-B6D9-21D52014FAF3}"/>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AE4F2F6-65AF-40AD-B600-C301A6774F89}"/>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F2E7E53-5CBE-4C96-8443-B51087285288}"/>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AA98C6C-7AFC-4C1F-9D6A-D80D569F7F1E}"/>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DEE7518-D95D-49BE-89C7-AE8E5D073407}"/>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0DBB7CC-2595-489D-AD69-044BBBBC23AF}"/>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37B4EBA-DB49-4246-AF59-B0A5C2DBDDBA}"/>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EA3BE68-A541-4583-BC7E-37563A1B162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4BDC1ED2-8E32-41C5-B525-A3CFE858C25F}"/>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A394AD4A-B9BB-4B98-A73E-7C97A37A510D}"/>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DCD814FE-E9FB-4929-82AF-79867B051AAF}"/>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F6B4A17-E8CB-48ED-BD2E-853E8833E65A}"/>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7205A85-2DF2-46D4-9845-606CE516350C}"/>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D321BA56-D215-4766-B702-2CFFF0072C40}"/>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A913E18-D2A5-472C-9A43-6487CFAC340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AD2B3FA-E8A4-4A94-86F1-EE0E6855039A}"/>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B7094CE-D111-4FAC-8696-11FE04865F98}"/>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6B895891-3C34-43CC-8818-1F00EBC6D4AA}"/>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E1C7E99-C8C9-495B-9BE7-FCB3F6A0DDC5}"/>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4153824-F0AE-493D-941A-F28ED78C3836}"/>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BA9356-579A-402A-9CDB-D500FD1ADEF4}"/>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A739763-1FE4-453D-ADC2-F15ADBB32DB1}"/>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D662016F-D792-4FC0-A921-9F4521474CE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5223E817-2E3D-478B-BFE1-212BA47FE9F4}"/>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43A9B8D-700A-442F-A62A-50FC62EE583E}"/>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B9F9B32-2D07-4BBB-9430-3590400DD509}"/>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4C93FA8-6152-477D-B71D-FBF0E1605971}"/>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7BDA715-EF75-485A-AF45-CCBC89109DDA}"/>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4F7A7ED-C8B0-419E-9EE0-E971D323F9A8}"/>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8FF3B99F-EBB8-4F7F-AF2E-A757B721CD1D}"/>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7EB4B36-2AA7-406E-8E46-F338388D212D}"/>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BEE5E03-76AD-4D4E-BAF7-9C1BB0B1BF89}"/>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D3B6948-8235-4F0D-8EAA-9CCC97FE306E}"/>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22057CE-2E67-4EEA-A758-3F6B352C3838}"/>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32BEAB6-A012-4C22-8822-17E3BFD0D572}"/>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18132FC2-792A-48C3-A039-EF0B1BF7ABEC}"/>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5EA125A-0A22-4BC9-8B5E-16636F93A62D}"/>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6C9BFEA-7D29-4B85-AC42-D15CFA353A9B}"/>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E29C059-B705-4846-9882-3AF7466439E9}"/>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46E94A7-E7F8-4283-A14D-844A6792E59B}"/>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A0B4786-7165-4095-97E7-F9326D33ADEA}"/>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14E35F8-D95D-4A0C-AE41-BECC26900B5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50F26EE1-456D-4AD7-8E3B-EECEFC655EE7}"/>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ABB3AC6A-7C48-4E2F-BEC3-2BBD479AA73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35563CD-1883-429A-BFA5-F68A33877325}"/>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7751DD07-5033-4EE6-AA96-001EA1F266C9}"/>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B1FEB9A-A8DC-4356-A4CA-10EED30C2497}"/>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7605FBD2-31CB-451F-B5DC-08EBAA5283BC}"/>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47F9662F-61E8-461D-AC1E-12DD966D550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C7C5FE8-2D42-4927-ABF9-BE12697D46FA}"/>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56C766A-A291-4337-9FC6-EF21CEB1E726}"/>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EBC073A-47C4-4518-9D30-E1B46F7398E6}"/>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F6E6312-8697-4C7D-8C86-A583E64343F5}"/>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C1229AE-B0CE-4ED2-A455-F777D3F769D1}"/>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5EB482BA-FA53-4845-B629-2F6B67B67FCD}"/>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38F208F9-BC2F-4DB9-93CE-F07013DE3E1B}"/>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057E1C69-A826-4EAB-BC26-41C46864CA6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0676F0ED-65C0-42AC-A67E-C3F0ED5B1266}"/>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F3C1F266-B67B-45CC-83CC-C13C4B827A9B}"/>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EF67292-1A00-442E-8595-078D65EB6659}"/>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09ABA42A-6DC2-42A6-B90B-51638E17DDF1}"/>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16AA1AEC-EF7B-4DF5-B910-82B454C490FE}"/>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E8D819DB-6444-4B8D-8599-75F021B1CC47}"/>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B486AA8D-B608-4288-8567-A48C8CB6B1CA}"/>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2EFAFEEF-8F1E-45BD-BDCE-7EFDE32A0D19}"/>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B8DC75B-A7F0-4DFD-83F7-AAFF8628D32B}"/>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47D3293F-11AA-4BEB-A8F3-D5928619BA89}"/>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681634E-13FE-41B7-B595-F91D16607B7D}"/>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7434A1DE-1154-4B51-8EEB-E782BECA17D9}"/>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077051F9-F2FE-496E-8A29-FB22D945DC33}"/>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843BAF0-9E99-4F05-90BB-ACC7C848FF06}"/>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2A5FDD1D-DD0F-42D9-B733-78BAEB2593DE}"/>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608F007-01A0-4AEB-940D-3C9CA404F032}"/>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9288CBE5-0BF3-48B3-B91C-2215E1E8BE85}"/>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2237C9D2-1C5A-4006-8FDE-57CE762044BF}"/>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3CAE3CF8-EB3E-4571-A999-83582ACD2C75}"/>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3C1E082-628A-4EBC-8B0E-E18E9E6AABF7}"/>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E2EFEB7F-7E44-4F2F-9B1D-C3436EBB1E2D}"/>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875CA616-D878-43CE-A304-38DD53D65582}"/>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27F4E271-C1B1-4E44-874A-D79A7788566B}"/>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109">
            <a:extLst>
              <a:ext uri="{FF2B5EF4-FFF2-40B4-BE49-F238E27FC236}">
                <a16:creationId xmlns:a16="http://schemas.microsoft.com/office/drawing/2014/main" id="{F38176DA-2505-45AC-B6FC-829BD87BB619}"/>
              </a:ext>
            </a:extLst>
          </p:cNvPr>
          <p:cNvSpPr/>
          <p:nvPr/>
        </p:nvSpPr>
        <p:spPr>
          <a:xfrm>
            <a:off x="0" y="-1"/>
            <a:ext cx="838201" cy="5918447"/>
          </a:xfrm>
          <a:prstGeom prst="rect">
            <a:avLst/>
          </a:prstGeom>
          <a:solidFill>
            <a:srgbClr val="837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D0E87289-C4BD-49F2-986B-216C5954917B}"/>
              </a:ext>
            </a:extLst>
          </p:cNvPr>
          <p:cNvSpPr/>
          <p:nvPr/>
        </p:nvSpPr>
        <p:spPr>
          <a:xfrm>
            <a:off x="11347748" y="0"/>
            <a:ext cx="844252" cy="5918448"/>
          </a:xfrm>
          <a:prstGeom prst="rect">
            <a:avLst/>
          </a:prstGeom>
          <a:solidFill>
            <a:srgbClr val="837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E9BB6FB-E67F-4237-8304-CAB3A44D9624}"/>
              </a:ext>
            </a:extLst>
          </p:cNvPr>
          <p:cNvSpPr/>
          <p:nvPr/>
        </p:nvSpPr>
        <p:spPr>
          <a:xfrm>
            <a:off x="0" y="5921896"/>
            <a:ext cx="12191999" cy="936104"/>
          </a:xfrm>
          <a:prstGeom prst="rect">
            <a:avLst/>
          </a:prstGeom>
          <a:solidFill>
            <a:srgbClr val="554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rapezoid 3">
            <a:extLst>
              <a:ext uri="{FF2B5EF4-FFF2-40B4-BE49-F238E27FC236}">
                <a16:creationId xmlns:a16="http://schemas.microsoft.com/office/drawing/2014/main" id="{9CA99425-EDC5-4B29-BC25-C620D2F06B39}"/>
              </a:ext>
            </a:extLst>
          </p:cNvPr>
          <p:cNvSpPr/>
          <p:nvPr/>
        </p:nvSpPr>
        <p:spPr>
          <a:xfrm flipV="1">
            <a:off x="0" y="-3458"/>
            <a:ext cx="12191999" cy="943001"/>
          </a:xfrm>
          <a:prstGeom prst="trapezoid">
            <a:avLst>
              <a:gd name="adj" fmla="val 88464"/>
            </a:avLst>
          </a:prstGeom>
          <a:solidFill>
            <a:srgbClr val="7A7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rapezoid 4">
            <a:extLst>
              <a:ext uri="{FF2B5EF4-FFF2-40B4-BE49-F238E27FC236}">
                <a16:creationId xmlns:a16="http://schemas.microsoft.com/office/drawing/2014/main" id="{3D5CBA65-23C8-4901-BB77-4FBB290160AD}"/>
              </a:ext>
            </a:extLst>
          </p:cNvPr>
          <p:cNvSpPr/>
          <p:nvPr/>
        </p:nvSpPr>
        <p:spPr>
          <a:xfrm>
            <a:off x="0" y="5266930"/>
            <a:ext cx="12192001" cy="654965"/>
          </a:xfrm>
          <a:prstGeom prst="trapezoid">
            <a:avLst>
              <a:gd name="adj" fmla="val 124079"/>
            </a:avLst>
          </a:prstGeom>
          <a:solidFill>
            <a:srgbClr val="7A7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7" name="Group 106">
            <a:extLst>
              <a:ext uri="{FF2B5EF4-FFF2-40B4-BE49-F238E27FC236}">
                <a16:creationId xmlns:a16="http://schemas.microsoft.com/office/drawing/2014/main" id="{8E5B729A-AB95-4B81-86C2-D2EA29B6AC8B}"/>
              </a:ext>
            </a:extLst>
          </p:cNvPr>
          <p:cNvGrpSpPr/>
          <p:nvPr/>
        </p:nvGrpSpPr>
        <p:grpSpPr>
          <a:xfrm>
            <a:off x="4762646" y="-1"/>
            <a:ext cx="2674204" cy="942994"/>
            <a:chOff x="4483398" y="0"/>
            <a:chExt cx="3213099" cy="1124744"/>
          </a:xfrm>
        </p:grpSpPr>
        <p:sp>
          <p:nvSpPr>
            <p:cNvPr id="102" name="Trapezoid 101">
              <a:extLst>
                <a:ext uri="{FF2B5EF4-FFF2-40B4-BE49-F238E27FC236}">
                  <a16:creationId xmlns:a16="http://schemas.microsoft.com/office/drawing/2014/main" id="{86AB9088-BB1F-4C51-8CCE-AB8335445AC0}"/>
                </a:ext>
              </a:extLst>
            </p:cNvPr>
            <p:cNvSpPr/>
            <p:nvPr/>
          </p:nvSpPr>
          <p:spPr>
            <a:xfrm flipV="1">
              <a:off x="4483398" y="0"/>
              <a:ext cx="3213099" cy="1124744"/>
            </a:xfrm>
            <a:prstGeom prst="trapezoid">
              <a:avLst>
                <a:gd name="adj" fmla="val 20483"/>
              </a:avLst>
            </a:prstGeom>
            <a:solidFill>
              <a:srgbClr val="949494"/>
            </a:solidFill>
            <a:ln>
              <a:noFill/>
            </a:ln>
            <a:effectLst>
              <a:glow rad="152400">
                <a:srgbClr val="FFFF89">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2436D36D-1DB0-40E7-9417-5756442A881F}"/>
                </a:ext>
              </a:extLst>
            </p:cNvPr>
            <p:cNvSpPr/>
            <p:nvPr/>
          </p:nvSpPr>
          <p:spPr>
            <a:xfrm flipV="1">
              <a:off x="4711104" y="0"/>
              <a:ext cx="1378844"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5A5A5"/>
                </a:gs>
                <a:gs pos="100000">
                  <a:srgbClr val="ADAD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Freeform: Shape 100">
              <a:extLst>
                <a:ext uri="{FF2B5EF4-FFF2-40B4-BE49-F238E27FC236}">
                  <a16:creationId xmlns:a16="http://schemas.microsoft.com/office/drawing/2014/main" id="{93F81801-DC5A-478E-A7E0-76D805C5F124}"/>
                </a:ext>
              </a:extLst>
            </p:cNvPr>
            <p:cNvSpPr/>
            <p:nvPr/>
          </p:nvSpPr>
          <p:spPr>
            <a:xfrm flipH="1" flipV="1">
              <a:off x="6089947" y="0"/>
              <a:ext cx="1384895"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DADAD"/>
                </a:gs>
                <a:gs pos="100000">
                  <a:srgbClr val="A5A5A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5E875A31-202D-4D63-A127-4C31C558F7BD}"/>
                </a:ext>
              </a:extLst>
            </p:cNvPr>
            <p:cNvSpPr/>
            <p:nvPr/>
          </p:nvSpPr>
          <p:spPr>
            <a:xfrm>
              <a:off x="7431088" y="428625"/>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77166FFF-3A14-42BE-889E-C888105DA707}"/>
                </a:ext>
              </a:extLst>
            </p:cNvPr>
            <p:cNvSpPr/>
            <p:nvPr/>
          </p:nvSpPr>
          <p:spPr>
            <a:xfrm>
              <a:off x="7397751" y="590550"/>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reeform: Shape 6">
            <a:extLst>
              <a:ext uri="{FF2B5EF4-FFF2-40B4-BE49-F238E27FC236}">
                <a16:creationId xmlns:a16="http://schemas.microsoft.com/office/drawing/2014/main" id="{4C8E5334-60B8-4E21-9B6F-112E3D598E32}"/>
              </a:ext>
            </a:extLst>
          </p:cNvPr>
          <p:cNvSpPr/>
          <p:nvPr/>
        </p:nvSpPr>
        <p:spPr>
          <a:xfrm>
            <a:off x="11281498" y="2705100"/>
            <a:ext cx="847035" cy="660613"/>
          </a:xfrm>
          <a:custGeom>
            <a:avLst/>
            <a:gdLst>
              <a:gd name="connsiteX0" fmla="*/ 243752 w 847035"/>
              <a:gd name="connsiteY0" fmla="*/ 9525 h 660613"/>
              <a:gd name="connsiteX1" fmla="*/ 5627 w 847035"/>
              <a:gd name="connsiteY1" fmla="*/ 85725 h 660613"/>
              <a:gd name="connsiteX2" fmla="*/ 100877 w 847035"/>
              <a:gd name="connsiteY2" fmla="*/ 466725 h 660613"/>
              <a:gd name="connsiteX3" fmla="*/ 386627 w 847035"/>
              <a:gd name="connsiteY3" fmla="*/ 657225 h 660613"/>
              <a:gd name="connsiteX4" fmla="*/ 758102 w 847035"/>
              <a:gd name="connsiteY4" fmla="*/ 561975 h 660613"/>
              <a:gd name="connsiteX5" fmla="*/ 805727 w 847035"/>
              <a:gd name="connsiteY5" fmla="*/ 238125 h 660613"/>
              <a:gd name="connsiteX6" fmla="*/ 243752 w 847035"/>
              <a:gd name="connsiteY6" fmla="*/ 9525 h 66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035" h="660613">
                <a:moveTo>
                  <a:pt x="243752" y="9525"/>
                </a:moveTo>
                <a:cubicBezTo>
                  <a:pt x="110402" y="-15875"/>
                  <a:pt x="29439" y="9525"/>
                  <a:pt x="5627" y="85725"/>
                </a:cubicBezTo>
                <a:cubicBezTo>
                  <a:pt x="-18185" y="161925"/>
                  <a:pt x="37377" y="371475"/>
                  <a:pt x="100877" y="466725"/>
                </a:cubicBezTo>
                <a:cubicBezTo>
                  <a:pt x="164377" y="561975"/>
                  <a:pt x="277090" y="641350"/>
                  <a:pt x="386627" y="657225"/>
                </a:cubicBezTo>
                <a:cubicBezTo>
                  <a:pt x="496165" y="673100"/>
                  <a:pt x="688252" y="631825"/>
                  <a:pt x="758102" y="561975"/>
                </a:cubicBezTo>
                <a:cubicBezTo>
                  <a:pt x="827952" y="492125"/>
                  <a:pt x="891452" y="328613"/>
                  <a:pt x="805727" y="238125"/>
                </a:cubicBezTo>
                <a:cubicBezTo>
                  <a:pt x="720002" y="147638"/>
                  <a:pt x="377102" y="34925"/>
                  <a:pt x="243752" y="9525"/>
                </a:cubicBezTo>
                <a:close/>
              </a:path>
            </a:pathLst>
          </a:custGeom>
          <a:solidFill>
            <a:schemeClr val="tx1">
              <a:alpha val="60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7AC2B12-FC17-4DA3-9636-A92E3E0C1AC8}"/>
              </a:ext>
            </a:extLst>
          </p:cNvPr>
          <p:cNvPicPr>
            <a:picLocks noChangeAspect="1"/>
          </p:cNvPicPr>
          <p:nvPr/>
        </p:nvPicPr>
        <p:blipFill>
          <a:blip r:embed="rId2"/>
          <a:stretch>
            <a:fillRect/>
          </a:stretch>
        </p:blipFill>
        <p:spPr>
          <a:xfrm rot="1785800">
            <a:off x="10593678" y="1895475"/>
            <a:ext cx="1607993" cy="1135166"/>
          </a:xfrm>
          <a:prstGeom prst="rect">
            <a:avLst/>
          </a:prstGeom>
        </p:spPr>
      </p:pic>
      <p:grpSp>
        <p:nvGrpSpPr>
          <p:cNvPr id="6" name="Group 5">
            <a:extLst>
              <a:ext uri="{FF2B5EF4-FFF2-40B4-BE49-F238E27FC236}">
                <a16:creationId xmlns:a16="http://schemas.microsoft.com/office/drawing/2014/main" id="{4BA67EC9-8A62-47CF-9607-82DAD18E6CF8}"/>
              </a:ext>
            </a:extLst>
          </p:cNvPr>
          <p:cNvGrpSpPr/>
          <p:nvPr/>
        </p:nvGrpSpPr>
        <p:grpSpPr>
          <a:xfrm>
            <a:off x="0" y="-1"/>
            <a:ext cx="12191999" cy="6857999"/>
            <a:chOff x="1" y="-1"/>
            <a:chExt cx="9944848" cy="6857999"/>
          </a:xfrm>
        </p:grpSpPr>
        <p:sp>
          <p:nvSpPr>
            <p:cNvPr id="105" name="Rectangle 104">
              <a:extLst>
                <a:ext uri="{FF2B5EF4-FFF2-40B4-BE49-F238E27FC236}">
                  <a16:creationId xmlns:a16="http://schemas.microsoft.com/office/drawing/2014/main" id="{7D4DC5E7-CA28-4A92-B031-16A6A27DE7C5}"/>
                </a:ext>
              </a:extLst>
            </p:cNvPr>
            <p:cNvSpPr/>
            <p:nvPr/>
          </p:nvSpPr>
          <p:spPr>
            <a:xfrm>
              <a:off x="1" y="-1"/>
              <a:ext cx="9944846" cy="5918448"/>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244F505-E557-4C2E-90F4-A20EB6F07F16}"/>
                </a:ext>
              </a:extLst>
            </p:cNvPr>
            <p:cNvSpPr/>
            <p:nvPr/>
          </p:nvSpPr>
          <p:spPr>
            <a:xfrm>
              <a:off x="61835" y="3448"/>
              <a:ext cx="9883014" cy="6854550"/>
            </a:xfrm>
            <a:prstGeom prst="rect">
              <a:avLst/>
            </a:prstGeom>
            <a:blipFill dpi="0" rotWithShape="1">
              <a:blip r:embed="rId3">
                <a:alphaModFix amt="1000"/>
                <a:extLst>
                  <a:ext uri="{BEBA8EAE-BF5A-486C-A8C5-ECC9F3942E4B}">
                    <a14:imgProps xmlns:a14="http://schemas.microsoft.com/office/drawing/2010/main">
                      <a14:imgLayer r:embed="rId4">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6" name="TextBox 115">
            <a:extLst>
              <a:ext uri="{FF2B5EF4-FFF2-40B4-BE49-F238E27FC236}">
                <a16:creationId xmlns:a16="http://schemas.microsoft.com/office/drawing/2014/main" id="{E74FEB39-4F38-466C-A9B0-8B3EE99AB42B}"/>
              </a:ext>
            </a:extLst>
          </p:cNvPr>
          <p:cNvSpPr txBox="1"/>
          <p:nvPr/>
        </p:nvSpPr>
        <p:spPr>
          <a:xfrm>
            <a:off x="132098" y="144700"/>
            <a:ext cx="1710776" cy="461665"/>
          </a:xfrm>
          <a:prstGeom prst="rect">
            <a:avLst/>
          </a:prstGeom>
          <a:noFill/>
        </p:spPr>
        <p:txBody>
          <a:bodyPr wrap="square" rtlCol="0">
            <a:spAutoFit/>
          </a:bodyPr>
          <a:lstStyle/>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FLOOR 5</a:t>
            </a:r>
          </a:p>
        </p:txBody>
      </p:sp>
    </p:spTree>
    <p:extLst>
      <p:ext uri="{BB962C8B-B14F-4D97-AF65-F5344CB8AC3E}">
        <p14:creationId xmlns:p14="http://schemas.microsoft.com/office/powerpoint/2010/main" val="1532832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98B2EC8F-0E83-4F12-ACFD-020C930D71FD}"/>
              </a:ext>
            </a:extLst>
          </p:cNvPr>
          <p:cNvPicPr>
            <a:picLocks noChangeAspect="1"/>
          </p:cNvPicPr>
          <p:nvPr/>
        </p:nvPicPr>
        <p:blipFill>
          <a:blip r:embed="rId2"/>
          <a:srcRect r="1971"/>
          <a:stretch>
            <a:fillRect/>
          </a:stretch>
        </p:blipFill>
        <p:spPr>
          <a:xfrm>
            <a:off x="7372585" y="2522472"/>
            <a:ext cx="3304940" cy="2975106"/>
          </a:xfrm>
          <a:custGeom>
            <a:avLst/>
            <a:gdLst>
              <a:gd name="connsiteX0" fmla="*/ 0 w 3304940"/>
              <a:gd name="connsiteY0" fmla="*/ 0 h 2975106"/>
              <a:gd name="connsiteX1" fmla="*/ 295040 w 3304940"/>
              <a:gd name="connsiteY1" fmla="*/ 0 h 2975106"/>
              <a:gd name="connsiteX2" fmla="*/ 295040 w 3304940"/>
              <a:gd name="connsiteY2" fmla="*/ 325503 h 2975106"/>
              <a:gd name="connsiteX3" fmla="*/ 895115 w 3304940"/>
              <a:gd name="connsiteY3" fmla="*/ 144528 h 2975106"/>
              <a:gd name="connsiteX4" fmla="*/ 1333265 w 3304940"/>
              <a:gd name="connsiteY4" fmla="*/ 96903 h 2975106"/>
              <a:gd name="connsiteX5" fmla="*/ 1885715 w 3304940"/>
              <a:gd name="connsiteY5" fmla="*/ 201678 h 2975106"/>
              <a:gd name="connsiteX6" fmla="*/ 2523890 w 3304940"/>
              <a:gd name="connsiteY6" fmla="*/ 516003 h 2975106"/>
              <a:gd name="connsiteX7" fmla="*/ 2971565 w 3304940"/>
              <a:gd name="connsiteY7" fmla="*/ 954153 h 2975106"/>
              <a:gd name="connsiteX8" fmla="*/ 3238265 w 3304940"/>
              <a:gd name="connsiteY8" fmla="*/ 1544703 h 2975106"/>
              <a:gd name="connsiteX9" fmla="*/ 3304940 w 3304940"/>
              <a:gd name="connsiteY9" fmla="*/ 2201928 h 2975106"/>
              <a:gd name="connsiteX10" fmla="*/ 3190640 w 3304940"/>
              <a:gd name="connsiteY10" fmla="*/ 2430528 h 2975106"/>
              <a:gd name="connsiteX11" fmla="*/ 2847740 w 3304940"/>
              <a:gd name="connsiteY11" fmla="*/ 2725803 h 2975106"/>
              <a:gd name="connsiteX12" fmla="*/ 2571515 w 3304940"/>
              <a:gd name="connsiteY12" fmla="*/ 2849628 h 2975106"/>
              <a:gd name="connsiteX13" fmla="*/ 2076215 w 3304940"/>
              <a:gd name="connsiteY13" fmla="*/ 2821053 h 2975106"/>
              <a:gd name="connsiteX14" fmla="*/ 1685690 w 3304940"/>
              <a:gd name="connsiteY14" fmla="*/ 2554353 h 2975106"/>
              <a:gd name="connsiteX15" fmla="*/ 1418990 w 3304940"/>
              <a:gd name="connsiteY15" fmla="*/ 2259078 h 2975106"/>
              <a:gd name="connsiteX16" fmla="*/ 1257065 w 3304940"/>
              <a:gd name="connsiteY16" fmla="*/ 1925703 h 2975106"/>
              <a:gd name="connsiteX17" fmla="*/ 1266590 w 3304940"/>
              <a:gd name="connsiteY17" fmla="*/ 1649478 h 2975106"/>
              <a:gd name="connsiteX18" fmla="*/ 1257065 w 3304940"/>
              <a:gd name="connsiteY18" fmla="*/ 1573278 h 2975106"/>
              <a:gd name="connsiteX19" fmla="*/ 1057040 w 3304940"/>
              <a:gd name="connsiteY19" fmla="*/ 1506603 h 2975106"/>
              <a:gd name="connsiteX20" fmla="*/ 590315 w 3304940"/>
              <a:gd name="connsiteY20" fmla="*/ 1458978 h 2975106"/>
              <a:gd name="connsiteX21" fmla="*/ 980662 w 3304940"/>
              <a:gd name="connsiteY21" fmla="*/ 2975106 h 2975106"/>
              <a:gd name="connsiteX22" fmla="*/ 0 w 3304940"/>
              <a:gd name="connsiteY22" fmla="*/ 2975106 h 297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4940" h="2975106">
                <a:moveTo>
                  <a:pt x="0" y="0"/>
                </a:moveTo>
                <a:lnTo>
                  <a:pt x="295040" y="0"/>
                </a:lnTo>
                <a:lnTo>
                  <a:pt x="295040" y="325503"/>
                </a:lnTo>
                <a:lnTo>
                  <a:pt x="895115" y="144528"/>
                </a:lnTo>
                <a:lnTo>
                  <a:pt x="1333265" y="96903"/>
                </a:lnTo>
                <a:lnTo>
                  <a:pt x="1885715" y="201678"/>
                </a:lnTo>
                <a:lnTo>
                  <a:pt x="2523890" y="516003"/>
                </a:lnTo>
                <a:lnTo>
                  <a:pt x="2971565" y="954153"/>
                </a:lnTo>
                <a:lnTo>
                  <a:pt x="3238265" y="1544703"/>
                </a:lnTo>
                <a:lnTo>
                  <a:pt x="3304940" y="2201928"/>
                </a:lnTo>
                <a:lnTo>
                  <a:pt x="3190640" y="2430528"/>
                </a:lnTo>
                <a:lnTo>
                  <a:pt x="2847740" y="2725803"/>
                </a:lnTo>
                <a:lnTo>
                  <a:pt x="2571515" y="2849628"/>
                </a:lnTo>
                <a:lnTo>
                  <a:pt x="2076215" y="2821053"/>
                </a:lnTo>
                <a:lnTo>
                  <a:pt x="1685690" y="2554353"/>
                </a:lnTo>
                <a:lnTo>
                  <a:pt x="1418990" y="2259078"/>
                </a:lnTo>
                <a:lnTo>
                  <a:pt x="1257065" y="1925703"/>
                </a:lnTo>
                <a:lnTo>
                  <a:pt x="1266590" y="1649478"/>
                </a:lnTo>
                <a:lnTo>
                  <a:pt x="1257065" y="1573278"/>
                </a:lnTo>
                <a:lnTo>
                  <a:pt x="1057040" y="1506603"/>
                </a:lnTo>
                <a:lnTo>
                  <a:pt x="590315" y="1458978"/>
                </a:lnTo>
                <a:lnTo>
                  <a:pt x="980662" y="2975106"/>
                </a:lnTo>
                <a:lnTo>
                  <a:pt x="0" y="2975106"/>
                </a:lnTo>
                <a:close/>
              </a:path>
            </a:pathLst>
          </a:custGeom>
          <a:effectLst>
            <a:innerShdw blurRad="749300" dist="622300" dir="2580000">
              <a:prstClr val="black">
                <a:alpha val="57000"/>
              </a:prstClr>
            </a:innerShdw>
          </a:effectLst>
        </p:spPr>
      </p:pic>
      <p:pic>
        <p:nvPicPr>
          <p:cNvPr id="1026" name="Picture 2" descr="Image result for giraffe head">
            <a:extLst>
              <a:ext uri="{FF2B5EF4-FFF2-40B4-BE49-F238E27FC236}">
                <a16:creationId xmlns:a16="http://schemas.microsoft.com/office/drawing/2014/main" id="{338EA0DE-9881-4335-9708-3A37556E5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25" y="687891"/>
            <a:ext cx="4219575" cy="5772150"/>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Shape 38">
            <a:extLst>
              <a:ext uri="{FF2B5EF4-FFF2-40B4-BE49-F238E27FC236}">
                <a16:creationId xmlns:a16="http://schemas.microsoft.com/office/drawing/2014/main" id="{C253CB51-5E21-4581-A666-7ABEB45D522E}"/>
              </a:ext>
            </a:extLst>
          </p:cNvPr>
          <p:cNvSpPr/>
          <p:nvPr/>
        </p:nvSpPr>
        <p:spPr>
          <a:xfrm>
            <a:off x="7229816" y="2502088"/>
            <a:ext cx="1666570" cy="1715247"/>
          </a:xfrm>
          <a:custGeom>
            <a:avLst/>
            <a:gdLst>
              <a:gd name="connsiteX0" fmla="*/ 5957 w 1158516"/>
              <a:gd name="connsiteY0" fmla="*/ 342994 h 1709200"/>
              <a:gd name="connsiteX1" fmla="*/ 453632 w 1158516"/>
              <a:gd name="connsiteY1" fmla="*/ 638269 h 1709200"/>
              <a:gd name="connsiteX2" fmla="*/ 320282 w 1158516"/>
              <a:gd name="connsiteY2" fmla="*/ 1524094 h 1709200"/>
              <a:gd name="connsiteX3" fmla="*/ 806057 w 1158516"/>
              <a:gd name="connsiteY3" fmla="*/ 1676494 h 1709200"/>
              <a:gd name="connsiteX4" fmla="*/ 1158482 w 1158516"/>
              <a:gd name="connsiteY4" fmla="*/ 1076419 h 1709200"/>
              <a:gd name="connsiteX5" fmla="*/ 787007 w 1158516"/>
              <a:gd name="connsiteY5" fmla="*/ 57244 h 1709200"/>
              <a:gd name="connsiteX6" fmla="*/ 234557 w 1158516"/>
              <a:gd name="connsiteY6" fmla="*/ 152494 h 1709200"/>
              <a:gd name="connsiteX7" fmla="*/ 5957 w 1158516"/>
              <a:gd name="connsiteY7" fmla="*/ 342994 h 1709200"/>
              <a:gd name="connsiteX0" fmla="*/ 1987 w 1564121"/>
              <a:gd name="connsiteY0" fmla="*/ 391641 h 1710222"/>
              <a:gd name="connsiteX1" fmla="*/ 859237 w 1564121"/>
              <a:gd name="connsiteY1" fmla="*/ 639291 h 1710222"/>
              <a:gd name="connsiteX2" fmla="*/ 725887 w 1564121"/>
              <a:gd name="connsiteY2" fmla="*/ 1525116 h 1710222"/>
              <a:gd name="connsiteX3" fmla="*/ 1211662 w 1564121"/>
              <a:gd name="connsiteY3" fmla="*/ 1677516 h 1710222"/>
              <a:gd name="connsiteX4" fmla="*/ 1564087 w 1564121"/>
              <a:gd name="connsiteY4" fmla="*/ 1077441 h 1710222"/>
              <a:gd name="connsiteX5" fmla="*/ 1192612 w 1564121"/>
              <a:gd name="connsiteY5" fmla="*/ 58266 h 1710222"/>
              <a:gd name="connsiteX6" fmla="*/ 640162 w 1564121"/>
              <a:gd name="connsiteY6" fmla="*/ 153516 h 1710222"/>
              <a:gd name="connsiteX7" fmla="*/ 1987 w 1564121"/>
              <a:gd name="connsiteY7" fmla="*/ 391641 h 1710222"/>
              <a:gd name="connsiteX0" fmla="*/ 21916 w 1584050"/>
              <a:gd name="connsiteY0" fmla="*/ 386805 h 1705386"/>
              <a:gd name="connsiteX1" fmla="*/ 879166 w 1584050"/>
              <a:gd name="connsiteY1" fmla="*/ 634455 h 1705386"/>
              <a:gd name="connsiteX2" fmla="*/ 745816 w 1584050"/>
              <a:gd name="connsiteY2" fmla="*/ 1520280 h 1705386"/>
              <a:gd name="connsiteX3" fmla="*/ 1231591 w 1584050"/>
              <a:gd name="connsiteY3" fmla="*/ 1672680 h 1705386"/>
              <a:gd name="connsiteX4" fmla="*/ 1584016 w 1584050"/>
              <a:gd name="connsiteY4" fmla="*/ 1072605 h 1705386"/>
              <a:gd name="connsiteX5" fmla="*/ 1212541 w 1584050"/>
              <a:gd name="connsiteY5" fmla="*/ 53430 h 1705386"/>
              <a:gd name="connsiteX6" fmla="*/ 336241 w 1584050"/>
              <a:gd name="connsiteY6" fmla="*/ 177255 h 1705386"/>
              <a:gd name="connsiteX7" fmla="*/ 21916 w 1584050"/>
              <a:gd name="connsiteY7" fmla="*/ 386805 h 1705386"/>
              <a:gd name="connsiteX0" fmla="*/ 56808 w 1618942"/>
              <a:gd name="connsiteY0" fmla="*/ 383988 h 1702569"/>
              <a:gd name="connsiteX1" fmla="*/ 914058 w 1618942"/>
              <a:gd name="connsiteY1" fmla="*/ 631638 h 1702569"/>
              <a:gd name="connsiteX2" fmla="*/ 780708 w 1618942"/>
              <a:gd name="connsiteY2" fmla="*/ 1517463 h 1702569"/>
              <a:gd name="connsiteX3" fmla="*/ 1266483 w 1618942"/>
              <a:gd name="connsiteY3" fmla="*/ 1669863 h 1702569"/>
              <a:gd name="connsiteX4" fmla="*/ 1618908 w 1618942"/>
              <a:gd name="connsiteY4" fmla="*/ 1069788 h 1702569"/>
              <a:gd name="connsiteX5" fmla="*/ 1247433 w 1618942"/>
              <a:gd name="connsiteY5" fmla="*/ 50613 h 1702569"/>
              <a:gd name="connsiteX6" fmla="*/ 209208 w 1618942"/>
              <a:gd name="connsiteY6" fmla="*/ 193488 h 1702569"/>
              <a:gd name="connsiteX7" fmla="*/ 56808 w 1618942"/>
              <a:gd name="connsiteY7" fmla="*/ 383988 h 1702569"/>
              <a:gd name="connsiteX0" fmla="*/ 56808 w 1618954"/>
              <a:gd name="connsiteY0" fmla="*/ 383988 h 1699991"/>
              <a:gd name="connsiteX1" fmla="*/ 914058 w 1618954"/>
              <a:gd name="connsiteY1" fmla="*/ 631638 h 1699991"/>
              <a:gd name="connsiteX2" fmla="*/ 437808 w 1618954"/>
              <a:gd name="connsiteY2" fmla="*/ 1507938 h 1699991"/>
              <a:gd name="connsiteX3" fmla="*/ 1266483 w 1618954"/>
              <a:gd name="connsiteY3" fmla="*/ 1669863 h 1699991"/>
              <a:gd name="connsiteX4" fmla="*/ 1618908 w 1618954"/>
              <a:gd name="connsiteY4" fmla="*/ 1069788 h 1699991"/>
              <a:gd name="connsiteX5" fmla="*/ 1247433 w 1618954"/>
              <a:gd name="connsiteY5" fmla="*/ 50613 h 1699991"/>
              <a:gd name="connsiteX6" fmla="*/ 209208 w 1618954"/>
              <a:gd name="connsiteY6" fmla="*/ 193488 h 1699991"/>
              <a:gd name="connsiteX7" fmla="*/ 56808 w 1618954"/>
              <a:gd name="connsiteY7" fmla="*/ 383988 h 1699991"/>
              <a:gd name="connsiteX0" fmla="*/ 56808 w 1704665"/>
              <a:gd name="connsiteY0" fmla="*/ 383988 h 1708296"/>
              <a:gd name="connsiteX1" fmla="*/ 914058 w 1704665"/>
              <a:gd name="connsiteY1" fmla="*/ 631638 h 1708296"/>
              <a:gd name="connsiteX2" fmla="*/ 437808 w 1704665"/>
              <a:gd name="connsiteY2" fmla="*/ 1507938 h 1708296"/>
              <a:gd name="connsiteX3" fmla="*/ 1266483 w 1704665"/>
              <a:gd name="connsiteY3" fmla="*/ 1669863 h 1708296"/>
              <a:gd name="connsiteX4" fmla="*/ 1704633 w 1704665"/>
              <a:gd name="connsiteY4" fmla="*/ 955488 h 1708296"/>
              <a:gd name="connsiteX5" fmla="*/ 1247433 w 1704665"/>
              <a:gd name="connsiteY5" fmla="*/ 50613 h 1708296"/>
              <a:gd name="connsiteX6" fmla="*/ 209208 w 1704665"/>
              <a:gd name="connsiteY6" fmla="*/ 193488 h 1708296"/>
              <a:gd name="connsiteX7" fmla="*/ 56808 w 1704665"/>
              <a:gd name="connsiteY7" fmla="*/ 383988 h 1708296"/>
              <a:gd name="connsiteX0" fmla="*/ 56808 w 1676094"/>
              <a:gd name="connsiteY0" fmla="*/ 383988 h 1713159"/>
              <a:gd name="connsiteX1" fmla="*/ 914058 w 1676094"/>
              <a:gd name="connsiteY1" fmla="*/ 631638 h 1713159"/>
              <a:gd name="connsiteX2" fmla="*/ 437808 w 1676094"/>
              <a:gd name="connsiteY2" fmla="*/ 1507938 h 1713159"/>
              <a:gd name="connsiteX3" fmla="*/ 1266483 w 1676094"/>
              <a:gd name="connsiteY3" fmla="*/ 1669863 h 1713159"/>
              <a:gd name="connsiteX4" fmla="*/ 1676058 w 1676094"/>
              <a:gd name="connsiteY4" fmla="*/ 888813 h 1713159"/>
              <a:gd name="connsiteX5" fmla="*/ 1247433 w 1676094"/>
              <a:gd name="connsiteY5" fmla="*/ 50613 h 1713159"/>
              <a:gd name="connsiteX6" fmla="*/ 209208 w 1676094"/>
              <a:gd name="connsiteY6" fmla="*/ 193488 h 1713159"/>
              <a:gd name="connsiteX7" fmla="*/ 56808 w 1676094"/>
              <a:gd name="connsiteY7" fmla="*/ 383988 h 1713159"/>
              <a:gd name="connsiteX0" fmla="*/ 56808 w 1666570"/>
              <a:gd name="connsiteY0" fmla="*/ 383988 h 1715247"/>
              <a:gd name="connsiteX1" fmla="*/ 914058 w 1666570"/>
              <a:gd name="connsiteY1" fmla="*/ 631638 h 1715247"/>
              <a:gd name="connsiteX2" fmla="*/ 437808 w 1666570"/>
              <a:gd name="connsiteY2" fmla="*/ 1507938 h 1715247"/>
              <a:gd name="connsiteX3" fmla="*/ 1266483 w 1666570"/>
              <a:gd name="connsiteY3" fmla="*/ 1669863 h 1715247"/>
              <a:gd name="connsiteX4" fmla="*/ 1666533 w 1666570"/>
              <a:gd name="connsiteY4" fmla="*/ 860238 h 1715247"/>
              <a:gd name="connsiteX5" fmla="*/ 1247433 w 1666570"/>
              <a:gd name="connsiteY5" fmla="*/ 50613 h 1715247"/>
              <a:gd name="connsiteX6" fmla="*/ 209208 w 1666570"/>
              <a:gd name="connsiteY6" fmla="*/ 193488 h 1715247"/>
              <a:gd name="connsiteX7" fmla="*/ 56808 w 1666570"/>
              <a:gd name="connsiteY7" fmla="*/ 383988 h 171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6570" h="1715247">
                <a:moveTo>
                  <a:pt x="56808" y="383988"/>
                </a:moveTo>
                <a:cubicBezTo>
                  <a:pt x="174283" y="457013"/>
                  <a:pt x="850558" y="444313"/>
                  <a:pt x="914058" y="631638"/>
                </a:cubicBezTo>
                <a:cubicBezTo>
                  <a:pt x="977558" y="818963"/>
                  <a:pt x="379071" y="1334901"/>
                  <a:pt x="437808" y="1507938"/>
                </a:cubicBezTo>
                <a:cubicBezTo>
                  <a:pt x="496545" y="1680975"/>
                  <a:pt x="1061696" y="1777813"/>
                  <a:pt x="1266483" y="1669863"/>
                </a:cubicBezTo>
                <a:cubicBezTo>
                  <a:pt x="1471270" y="1561913"/>
                  <a:pt x="1669708" y="1130113"/>
                  <a:pt x="1666533" y="860238"/>
                </a:cubicBezTo>
                <a:cubicBezTo>
                  <a:pt x="1663358" y="590363"/>
                  <a:pt x="1401420" y="204600"/>
                  <a:pt x="1247433" y="50613"/>
                </a:cubicBezTo>
                <a:cubicBezTo>
                  <a:pt x="1093446" y="-103374"/>
                  <a:pt x="407646" y="137926"/>
                  <a:pt x="209208" y="193488"/>
                </a:cubicBezTo>
                <a:cubicBezTo>
                  <a:pt x="10771" y="249051"/>
                  <a:pt x="-60667" y="310963"/>
                  <a:pt x="56808" y="383988"/>
                </a:cubicBezTo>
                <a:close/>
              </a:path>
            </a:pathLst>
          </a:custGeom>
          <a:solidFill>
            <a:schemeClr val="tx1">
              <a:alpha val="52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739B9213-DFAD-4A3F-8286-0D7CBD70E153}"/>
              </a:ext>
            </a:extLst>
          </p:cNvPr>
          <p:cNvGrpSpPr/>
          <p:nvPr/>
        </p:nvGrpSpPr>
        <p:grpSpPr>
          <a:xfrm rot="15471080">
            <a:off x="5339609" y="2020001"/>
            <a:ext cx="3653396" cy="3058270"/>
            <a:chOff x="4935894" y="689854"/>
            <a:chExt cx="3653396" cy="3058270"/>
          </a:xfrm>
        </p:grpSpPr>
        <p:grpSp>
          <p:nvGrpSpPr>
            <p:cNvPr id="18" name="Group 17">
              <a:extLst>
                <a:ext uri="{FF2B5EF4-FFF2-40B4-BE49-F238E27FC236}">
                  <a16:creationId xmlns:a16="http://schemas.microsoft.com/office/drawing/2014/main" id="{A06B9E33-C620-4012-A2DE-9DAF5898B4C2}"/>
                </a:ext>
              </a:extLst>
            </p:cNvPr>
            <p:cNvGrpSpPr/>
            <p:nvPr/>
          </p:nvGrpSpPr>
          <p:grpSpPr>
            <a:xfrm flipH="1">
              <a:off x="7320327" y="1324947"/>
              <a:ext cx="1268963" cy="970383"/>
              <a:chOff x="4935894" y="1287625"/>
              <a:chExt cx="1268963" cy="970383"/>
            </a:xfrm>
          </p:grpSpPr>
          <p:sp>
            <p:nvSpPr>
              <p:cNvPr id="19" name="Freeform: Shape 18">
                <a:extLst>
                  <a:ext uri="{FF2B5EF4-FFF2-40B4-BE49-F238E27FC236}">
                    <a16:creationId xmlns:a16="http://schemas.microsoft.com/office/drawing/2014/main" id="{A0936309-606A-45DA-8FE7-FD6718F190B7}"/>
                  </a:ext>
                </a:extLst>
              </p:cNvPr>
              <p:cNvSpPr/>
              <p:nvPr/>
            </p:nvSpPr>
            <p:spPr>
              <a:xfrm>
                <a:off x="4935894" y="1287625"/>
                <a:ext cx="1268963" cy="970383"/>
              </a:xfrm>
              <a:custGeom>
                <a:avLst/>
                <a:gdLst>
                  <a:gd name="connsiteX0" fmla="*/ 1268963 w 1268963"/>
                  <a:gd name="connsiteY0" fmla="*/ 429208 h 970383"/>
                  <a:gd name="connsiteX1" fmla="*/ 858416 w 1268963"/>
                  <a:gd name="connsiteY1" fmla="*/ 233265 h 970383"/>
                  <a:gd name="connsiteX2" fmla="*/ 625151 w 1268963"/>
                  <a:gd name="connsiteY2" fmla="*/ 102637 h 970383"/>
                  <a:gd name="connsiteX3" fmla="*/ 279918 w 1268963"/>
                  <a:gd name="connsiteY3" fmla="*/ 0 h 970383"/>
                  <a:gd name="connsiteX4" fmla="*/ 0 w 1268963"/>
                  <a:gd name="connsiteY4" fmla="*/ 0 h 970383"/>
                  <a:gd name="connsiteX5" fmla="*/ 18661 w 1268963"/>
                  <a:gd name="connsiteY5" fmla="*/ 233265 h 970383"/>
                  <a:gd name="connsiteX6" fmla="*/ 130628 w 1268963"/>
                  <a:gd name="connsiteY6" fmla="*/ 503853 h 970383"/>
                  <a:gd name="connsiteX7" fmla="*/ 317240 w 1268963"/>
                  <a:gd name="connsiteY7" fmla="*/ 727788 h 970383"/>
                  <a:gd name="connsiteX8" fmla="*/ 503853 w 1268963"/>
                  <a:gd name="connsiteY8" fmla="*/ 839755 h 970383"/>
                  <a:gd name="connsiteX9" fmla="*/ 643812 w 1268963"/>
                  <a:gd name="connsiteY9" fmla="*/ 867747 h 970383"/>
                  <a:gd name="connsiteX10" fmla="*/ 774440 w 1268963"/>
                  <a:gd name="connsiteY10" fmla="*/ 849086 h 970383"/>
                  <a:gd name="connsiteX11" fmla="*/ 923730 w 1268963"/>
                  <a:gd name="connsiteY11" fmla="*/ 914400 h 970383"/>
                  <a:gd name="connsiteX12" fmla="*/ 1119673 w 1268963"/>
                  <a:gd name="connsiteY12" fmla="*/ 970383 h 970383"/>
                  <a:gd name="connsiteX13" fmla="*/ 1268963 w 1268963"/>
                  <a:gd name="connsiteY13" fmla="*/ 429208 h 97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8963" h="970383">
                    <a:moveTo>
                      <a:pt x="1268963" y="429208"/>
                    </a:moveTo>
                    <a:lnTo>
                      <a:pt x="858416" y="233265"/>
                    </a:lnTo>
                    <a:lnTo>
                      <a:pt x="625151" y="102637"/>
                    </a:lnTo>
                    <a:lnTo>
                      <a:pt x="279918" y="0"/>
                    </a:lnTo>
                    <a:lnTo>
                      <a:pt x="0" y="0"/>
                    </a:lnTo>
                    <a:lnTo>
                      <a:pt x="18661" y="233265"/>
                    </a:lnTo>
                    <a:lnTo>
                      <a:pt x="130628" y="503853"/>
                    </a:lnTo>
                    <a:lnTo>
                      <a:pt x="317240" y="727788"/>
                    </a:lnTo>
                    <a:lnTo>
                      <a:pt x="503853" y="839755"/>
                    </a:lnTo>
                    <a:lnTo>
                      <a:pt x="643812" y="867747"/>
                    </a:lnTo>
                    <a:lnTo>
                      <a:pt x="774440" y="849086"/>
                    </a:lnTo>
                    <a:lnTo>
                      <a:pt x="923730" y="914400"/>
                    </a:lnTo>
                    <a:lnTo>
                      <a:pt x="1119673" y="970383"/>
                    </a:lnTo>
                    <a:lnTo>
                      <a:pt x="1268963" y="429208"/>
                    </a:lnTo>
                    <a:close/>
                  </a:path>
                </a:pathLst>
              </a:custGeom>
              <a:solidFill>
                <a:srgbClr val="914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2C68A9C6-29AD-4CFE-BAF5-E26C39A0DD4F}"/>
                  </a:ext>
                </a:extLst>
              </p:cNvPr>
              <p:cNvSpPr/>
              <p:nvPr/>
            </p:nvSpPr>
            <p:spPr>
              <a:xfrm>
                <a:off x="4945224" y="1324947"/>
                <a:ext cx="933061" cy="821094"/>
              </a:xfrm>
              <a:custGeom>
                <a:avLst/>
                <a:gdLst>
                  <a:gd name="connsiteX0" fmla="*/ 0 w 961053"/>
                  <a:gd name="connsiteY0" fmla="*/ 0 h 821094"/>
                  <a:gd name="connsiteX1" fmla="*/ 65314 w 961053"/>
                  <a:gd name="connsiteY1" fmla="*/ 317241 h 821094"/>
                  <a:gd name="connsiteX2" fmla="*/ 195943 w 961053"/>
                  <a:gd name="connsiteY2" fmla="*/ 522514 h 821094"/>
                  <a:gd name="connsiteX3" fmla="*/ 335902 w 961053"/>
                  <a:gd name="connsiteY3" fmla="*/ 681134 h 821094"/>
                  <a:gd name="connsiteX4" fmla="*/ 522514 w 961053"/>
                  <a:gd name="connsiteY4" fmla="*/ 811763 h 821094"/>
                  <a:gd name="connsiteX5" fmla="*/ 699796 w 961053"/>
                  <a:gd name="connsiteY5" fmla="*/ 821094 h 821094"/>
                  <a:gd name="connsiteX6" fmla="*/ 849086 w 961053"/>
                  <a:gd name="connsiteY6" fmla="*/ 774441 h 821094"/>
                  <a:gd name="connsiteX7" fmla="*/ 961053 w 961053"/>
                  <a:gd name="connsiteY7" fmla="*/ 671804 h 821094"/>
                  <a:gd name="connsiteX8" fmla="*/ 877078 w 961053"/>
                  <a:gd name="connsiteY8" fmla="*/ 345232 h 821094"/>
                  <a:gd name="connsiteX9" fmla="*/ 746449 w 961053"/>
                  <a:gd name="connsiteY9" fmla="*/ 195943 h 821094"/>
                  <a:gd name="connsiteX10" fmla="*/ 503853 w 961053"/>
                  <a:gd name="connsiteY10" fmla="*/ 55983 h 821094"/>
                  <a:gd name="connsiteX11" fmla="*/ 279918 w 961053"/>
                  <a:gd name="connsiteY11" fmla="*/ 0 h 821094"/>
                  <a:gd name="connsiteX12" fmla="*/ 0 w 961053"/>
                  <a:gd name="connsiteY12" fmla="*/ 0 h 821094"/>
                  <a:gd name="connsiteX0" fmla="*/ 0 w 933061"/>
                  <a:gd name="connsiteY0" fmla="*/ 0 h 821094"/>
                  <a:gd name="connsiteX1" fmla="*/ 37322 w 933061"/>
                  <a:gd name="connsiteY1" fmla="*/ 317241 h 821094"/>
                  <a:gd name="connsiteX2" fmla="*/ 167951 w 933061"/>
                  <a:gd name="connsiteY2" fmla="*/ 522514 h 821094"/>
                  <a:gd name="connsiteX3" fmla="*/ 307910 w 933061"/>
                  <a:gd name="connsiteY3" fmla="*/ 681134 h 821094"/>
                  <a:gd name="connsiteX4" fmla="*/ 494522 w 933061"/>
                  <a:gd name="connsiteY4" fmla="*/ 811763 h 821094"/>
                  <a:gd name="connsiteX5" fmla="*/ 671804 w 933061"/>
                  <a:gd name="connsiteY5" fmla="*/ 821094 h 821094"/>
                  <a:gd name="connsiteX6" fmla="*/ 821094 w 933061"/>
                  <a:gd name="connsiteY6" fmla="*/ 774441 h 821094"/>
                  <a:gd name="connsiteX7" fmla="*/ 933061 w 933061"/>
                  <a:gd name="connsiteY7" fmla="*/ 671804 h 821094"/>
                  <a:gd name="connsiteX8" fmla="*/ 849086 w 933061"/>
                  <a:gd name="connsiteY8" fmla="*/ 345232 h 821094"/>
                  <a:gd name="connsiteX9" fmla="*/ 718457 w 933061"/>
                  <a:gd name="connsiteY9" fmla="*/ 195943 h 821094"/>
                  <a:gd name="connsiteX10" fmla="*/ 475861 w 933061"/>
                  <a:gd name="connsiteY10" fmla="*/ 55983 h 821094"/>
                  <a:gd name="connsiteX11" fmla="*/ 251926 w 933061"/>
                  <a:gd name="connsiteY11" fmla="*/ 0 h 821094"/>
                  <a:gd name="connsiteX12" fmla="*/ 0 w 933061"/>
                  <a:gd name="connsiteY12" fmla="*/ 0 h 82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3061" h="821094">
                    <a:moveTo>
                      <a:pt x="0" y="0"/>
                    </a:moveTo>
                    <a:lnTo>
                      <a:pt x="37322" y="317241"/>
                    </a:lnTo>
                    <a:lnTo>
                      <a:pt x="167951" y="522514"/>
                    </a:lnTo>
                    <a:lnTo>
                      <a:pt x="307910" y="681134"/>
                    </a:lnTo>
                    <a:lnTo>
                      <a:pt x="494522" y="811763"/>
                    </a:lnTo>
                    <a:lnTo>
                      <a:pt x="671804" y="821094"/>
                    </a:lnTo>
                    <a:lnTo>
                      <a:pt x="821094" y="774441"/>
                    </a:lnTo>
                    <a:lnTo>
                      <a:pt x="933061" y="671804"/>
                    </a:lnTo>
                    <a:lnTo>
                      <a:pt x="849086" y="345232"/>
                    </a:lnTo>
                    <a:lnTo>
                      <a:pt x="718457" y="195943"/>
                    </a:lnTo>
                    <a:lnTo>
                      <a:pt x="475861" y="55983"/>
                    </a:lnTo>
                    <a:lnTo>
                      <a:pt x="251926" y="0"/>
                    </a:lnTo>
                    <a:lnTo>
                      <a:pt x="0" y="0"/>
                    </a:lnTo>
                    <a:close/>
                  </a:path>
                </a:pathLst>
              </a:custGeom>
              <a:solidFill>
                <a:srgbClr val="CC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485381BF-60BC-499E-858F-AFA6B9B564E8}"/>
                  </a:ext>
                </a:extLst>
              </p:cNvPr>
              <p:cNvSpPr/>
              <p:nvPr/>
            </p:nvSpPr>
            <p:spPr>
              <a:xfrm>
                <a:off x="4953568" y="1308472"/>
                <a:ext cx="890065" cy="735713"/>
              </a:xfrm>
              <a:custGeom>
                <a:avLst/>
                <a:gdLst>
                  <a:gd name="connsiteX0" fmla="*/ 987 w 890065"/>
                  <a:gd name="connsiteY0" fmla="*/ 63128 h 735713"/>
                  <a:gd name="connsiteX1" fmla="*/ 66301 w 890065"/>
                  <a:gd name="connsiteY1" fmla="*/ 408361 h 735713"/>
                  <a:gd name="connsiteX2" fmla="*/ 290236 w 890065"/>
                  <a:gd name="connsiteY2" fmla="*/ 613634 h 735713"/>
                  <a:gd name="connsiteX3" fmla="*/ 738105 w 890065"/>
                  <a:gd name="connsiteY3" fmla="*/ 734932 h 735713"/>
                  <a:gd name="connsiteX4" fmla="*/ 887395 w 890065"/>
                  <a:gd name="connsiteY4" fmla="*/ 557650 h 735713"/>
                  <a:gd name="connsiteX5" fmla="*/ 635469 w 890065"/>
                  <a:gd name="connsiteY5" fmla="*/ 147103 h 735713"/>
                  <a:gd name="connsiteX6" fmla="*/ 140946 w 890065"/>
                  <a:gd name="connsiteY6" fmla="*/ 7144 h 735713"/>
                  <a:gd name="connsiteX7" fmla="*/ 103624 w 890065"/>
                  <a:gd name="connsiteY7" fmla="*/ 25806 h 735713"/>
                  <a:gd name="connsiteX8" fmla="*/ 987 w 890065"/>
                  <a:gd name="connsiteY8" fmla="*/ 63128 h 73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0065" h="735713">
                    <a:moveTo>
                      <a:pt x="987" y="63128"/>
                    </a:moveTo>
                    <a:cubicBezTo>
                      <a:pt x="-5234" y="126887"/>
                      <a:pt x="18093" y="316610"/>
                      <a:pt x="66301" y="408361"/>
                    </a:cubicBezTo>
                    <a:cubicBezTo>
                      <a:pt x="114509" y="500112"/>
                      <a:pt x="178269" y="559206"/>
                      <a:pt x="290236" y="613634"/>
                    </a:cubicBezTo>
                    <a:cubicBezTo>
                      <a:pt x="402203" y="668062"/>
                      <a:pt x="638579" y="744263"/>
                      <a:pt x="738105" y="734932"/>
                    </a:cubicBezTo>
                    <a:cubicBezTo>
                      <a:pt x="837632" y="725601"/>
                      <a:pt x="904501" y="655621"/>
                      <a:pt x="887395" y="557650"/>
                    </a:cubicBezTo>
                    <a:cubicBezTo>
                      <a:pt x="870289" y="459679"/>
                      <a:pt x="759877" y="238854"/>
                      <a:pt x="635469" y="147103"/>
                    </a:cubicBezTo>
                    <a:cubicBezTo>
                      <a:pt x="511061" y="55352"/>
                      <a:pt x="140946" y="7144"/>
                      <a:pt x="140946" y="7144"/>
                    </a:cubicBezTo>
                    <a:cubicBezTo>
                      <a:pt x="52305" y="-13072"/>
                      <a:pt x="130061" y="14920"/>
                      <a:pt x="103624" y="25806"/>
                    </a:cubicBezTo>
                    <a:cubicBezTo>
                      <a:pt x="77187" y="36692"/>
                      <a:pt x="7208" y="-631"/>
                      <a:pt x="987" y="63128"/>
                    </a:cubicBezTo>
                    <a:close/>
                  </a:path>
                </a:pathLst>
              </a:custGeom>
              <a:solidFill>
                <a:srgbClr val="130E0D"/>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5154E634-4CF9-4067-A6D8-550C460FD0B4}"/>
                </a:ext>
              </a:extLst>
            </p:cNvPr>
            <p:cNvGrpSpPr/>
            <p:nvPr/>
          </p:nvGrpSpPr>
          <p:grpSpPr>
            <a:xfrm>
              <a:off x="4935894" y="1287625"/>
              <a:ext cx="1268963" cy="970383"/>
              <a:chOff x="4935894" y="1287625"/>
              <a:chExt cx="1268963" cy="970383"/>
            </a:xfrm>
          </p:grpSpPr>
          <p:sp>
            <p:nvSpPr>
              <p:cNvPr id="12" name="Freeform: Shape 11">
                <a:extLst>
                  <a:ext uri="{FF2B5EF4-FFF2-40B4-BE49-F238E27FC236}">
                    <a16:creationId xmlns:a16="http://schemas.microsoft.com/office/drawing/2014/main" id="{CA2E4A56-70CD-4915-9D01-B66B77B0868E}"/>
                  </a:ext>
                </a:extLst>
              </p:cNvPr>
              <p:cNvSpPr/>
              <p:nvPr/>
            </p:nvSpPr>
            <p:spPr>
              <a:xfrm>
                <a:off x="4935894" y="1287625"/>
                <a:ext cx="1268963" cy="970383"/>
              </a:xfrm>
              <a:custGeom>
                <a:avLst/>
                <a:gdLst>
                  <a:gd name="connsiteX0" fmla="*/ 1268963 w 1268963"/>
                  <a:gd name="connsiteY0" fmla="*/ 429208 h 970383"/>
                  <a:gd name="connsiteX1" fmla="*/ 858416 w 1268963"/>
                  <a:gd name="connsiteY1" fmla="*/ 233265 h 970383"/>
                  <a:gd name="connsiteX2" fmla="*/ 625151 w 1268963"/>
                  <a:gd name="connsiteY2" fmla="*/ 102637 h 970383"/>
                  <a:gd name="connsiteX3" fmla="*/ 279918 w 1268963"/>
                  <a:gd name="connsiteY3" fmla="*/ 0 h 970383"/>
                  <a:gd name="connsiteX4" fmla="*/ 0 w 1268963"/>
                  <a:gd name="connsiteY4" fmla="*/ 0 h 970383"/>
                  <a:gd name="connsiteX5" fmla="*/ 18661 w 1268963"/>
                  <a:gd name="connsiteY5" fmla="*/ 233265 h 970383"/>
                  <a:gd name="connsiteX6" fmla="*/ 130628 w 1268963"/>
                  <a:gd name="connsiteY6" fmla="*/ 503853 h 970383"/>
                  <a:gd name="connsiteX7" fmla="*/ 317240 w 1268963"/>
                  <a:gd name="connsiteY7" fmla="*/ 727788 h 970383"/>
                  <a:gd name="connsiteX8" fmla="*/ 503853 w 1268963"/>
                  <a:gd name="connsiteY8" fmla="*/ 839755 h 970383"/>
                  <a:gd name="connsiteX9" fmla="*/ 643812 w 1268963"/>
                  <a:gd name="connsiteY9" fmla="*/ 867747 h 970383"/>
                  <a:gd name="connsiteX10" fmla="*/ 774440 w 1268963"/>
                  <a:gd name="connsiteY10" fmla="*/ 849086 h 970383"/>
                  <a:gd name="connsiteX11" fmla="*/ 923730 w 1268963"/>
                  <a:gd name="connsiteY11" fmla="*/ 914400 h 970383"/>
                  <a:gd name="connsiteX12" fmla="*/ 1119673 w 1268963"/>
                  <a:gd name="connsiteY12" fmla="*/ 970383 h 970383"/>
                  <a:gd name="connsiteX13" fmla="*/ 1268963 w 1268963"/>
                  <a:gd name="connsiteY13" fmla="*/ 429208 h 97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8963" h="970383">
                    <a:moveTo>
                      <a:pt x="1268963" y="429208"/>
                    </a:moveTo>
                    <a:lnTo>
                      <a:pt x="858416" y="233265"/>
                    </a:lnTo>
                    <a:lnTo>
                      <a:pt x="625151" y="102637"/>
                    </a:lnTo>
                    <a:lnTo>
                      <a:pt x="279918" y="0"/>
                    </a:lnTo>
                    <a:lnTo>
                      <a:pt x="0" y="0"/>
                    </a:lnTo>
                    <a:lnTo>
                      <a:pt x="18661" y="233265"/>
                    </a:lnTo>
                    <a:lnTo>
                      <a:pt x="130628" y="503853"/>
                    </a:lnTo>
                    <a:lnTo>
                      <a:pt x="317240" y="727788"/>
                    </a:lnTo>
                    <a:lnTo>
                      <a:pt x="503853" y="839755"/>
                    </a:lnTo>
                    <a:lnTo>
                      <a:pt x="643812" y="867747"/>
                    </a:lnTo>
                    <a:lnTo>
                      <a:pt x="774440" y="849086"/>
                    </a:lnTo>
                    <a:lnTo>
                      <a:pt x="923730" y="914400"/>
                    </a:lnTo>
                    <a:lnTo>
                      <a:pt x="1119673" y="970383"/>
                    </a:lnTo>
                    <a:lnTo>
                      <a:pt x="1268963" y="429208"/>
                    </a:lnTo>
                    <a:close/>
                  </a:path>
                </a:pathLst>
              </a:custGeom>
              <a:solidFill>
                <a:srgbClr val="914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B0AD321F-872D-4A2D-B2A8-71A9FF0D421E}"/>
                  </a:ext>
                </a:extLst>
              </p:cNvPr>
              <p:cNvSpPr/>
              <p:nvPr/>
            </p:nvSpPr>
            <p:spPr>
              <a:xfrm>
                <a:off x="4945224" y="1324947"/>
                <a:ext cx="933061" cy="821094"/>
              </a:xfrm>
              <a:custGeom>
                <a:avLst/>
                <a:gdLst>
                  <a:gd name="connsiteX0" fmla="*/ 0 w 961053"/>
                  <a:gd name="connsiteY0" fmla="*/ 0 h 821094"/>
                  <a:gd name="connsiteX1" fmla="*/ 65314 w 961053"/>
                  <a:gd name="connsiteY1" fmla="*/ 317241 h 821094"/>
                  <a:gd name="connsiteX2" fmla="*/ 195943 w 961053"/>
                  <a:gd name="connsiteY2" fmla="*/ 522514 h 821094"/>
                  <a:gd name="connsiteX3" fmla="*/ 335902 w 961053"/>
                  <a:gd name="connsiteY3" fmla="*/ 681134 h 821094"/>
                  <a:gd name="connsiteX4" fmla="*/ 522514 w 961053"/>
                  <a:gd name="connsiteY4" fmla="*/ 811763 h 821094"/>
                  <a:gd name="connsiteX5" fmla="*/ 699796 w 961053"/>
                  <a:gd name="connsiteY5" fmla="*/ 821094 h 821094"/>
                  <a:gd name="connsiteX6" fmla="*/ 849086 w 961053"/>
                  <a:gd name="connsiteY6" fmla="*/ 774441 h 821094"/>
                  <a:gd name="connsiteX7" fmla="*/ 961053 w 961053"/>
                  <a:gd name="connsiteY7" fmla="*/ 671804 h 821094"/>
                  <a:gd name="connsiteX8" fmla="*/ 877078 w 961053"/>
                  <a:gd name="connsiteY8" fmla="*/ 345232 h 821094"/>
                  <a:gd name="connsiteX9" fmla="*/ 746449 w 961053"/>
                  <a:gd name="connsiteY9" fmla="*/ 195943 h 821094"/>
                  <a:gd name="connsiteX10" fmla="*/ 503853 w 961053"/>
                  <a:gd name="connsiteY10" fmla="*/ 55983 h 821094"/>
                  <a:gd name="connsiteX11" fmla="*/ 279918 w 961053"/>
                  <a:gd name="connsiteY11" fmla="*/ 0 h 821094"/>
                  <a:gd name="connsiteX12" fmla="*/ 0 w 961053"/>
                  <a:gd name="connsiteY12" fmla="*/ 0 h 821094"/>
                  <a:gd name="connsiteX0" fmla="*/ 0 w 933061"/>
                  <a:gd name="connsiteY0" fmla="*/ 0 h 821094"/>
                  <a:gd name="connsiteX1" fmla="*/ 37322 w 933061"/>
                  <a:gd name="connsiteY1" fmla="*/ 317241 h 821094"/>
                  <a:gd name="connsiteX2" fmla="*/ 167951 w 933061"/>
                  <a:gd name="connsiteY2" fmla="*/ 522514 h 821094"/>
                  <a:gd name="connsiteX3" fmla="*/ 307910 w 933061"/>
                  <a:gd name="connsiteY3" fmla="*/ 681134 h 821094"/>
                  <a:gd name="connsiteX4" fmla="*/ 494522 w 933061"/>
                  <a:gd name="connsiteY4" fmla="*/ 811763 h 821094"/>
                  <a:gd name="connsiteX5" fmla="*/ 671804 w 933061"/>
                  <a:gd name="connsiteY5" fmla="*/ 821094 h 821094"/>
                  <a:gd name="connsiteX6" fmla="*/ 821094 w 933061"/>
                  <a:gd name="connsiteY6" fmla="*/ 774441 h 821094"/>
                  <a:gd name="connsiteX7" fmla="*/ 933061 w 933061"/>
                  <a:gd name="connsiteY7" fmla="*/ 671804 h 821094"/>
                  <a:gd name="connsiteX8" fmla="*/ 849086 w 933061"/>
                  <a:gd name="connsiteY8" fmla="*/ 345232 h 821094"/>
                  <a:gd name="connsiteX9" fmla="*/ 718457 w 933061"/>
                  <a:gd name="connsiteY9" fmla="*/ 195943 h 821094"/>
                  <a:gd name="connsiteX10" fmla="*/ 475861 w 933061"/>
                  <a:gd name="connsiteY10" fmla="*/ 55983 h 821094"/>
                  <a:gd name="connsiteX11" fmla="*/ 251926 w 933061"/>
                  <a:gd name="connsiteY11" fmla="*/ 0 h 821094"/>
                  <a:gd name="connsiteX12" fmla="*/ 0 w 933061"/>
                  <a:gd name="connsiteY12" fmla="*/ 0 h 82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3061" h="821094">
                    <a:moveTo>
                      <a:pt x="0" y="0"/>
                    </a:moveTo>
                    <a:lnTo>
                      <a:pt x="37322" y="317241"/>
                    </a:lnTo>
                    <a:lnTo>
                      <a:pt x="167951" y="522514"/>
                    </a:lnTo>
                    <a:lnTo>
                      <a:pt x="307910" y="681134"/>
                    </a:lnTo>
                    <a:lnTo>
                      <a:pt x="494522" y="811763"/>
                    </a:lnTo>
                    <a:lnTo>
                      <a:pt x="671804" y="821094"/>
                    </a:lnTo>
                    <a:lnTo>
                      <a:pt x="821094" y="774441"/>
                    </a:lnTo>
                    <a:lnTo>
                      <a:pt x="933061" y="671804"/>
                    </a:lnTo>
                    <a:lnTo>
                      <a:pt x="849086" y="345232"/>
                    </a:lnTo>
                    <a:lnTo>
                      <a:pt x="718457" y="195943"/>
                    </a:lnTo>
                    <a:lnTo>
                      <a:pt x="475861" y="55983"/>
                    </a:lnTo>
                    <a:lnTo>
                      <a:pt x="251926" y="0"/>
                    </a:lnTo>
                    <a:lnTo>
                      <a:pt x="0" y="0"/>
                    </a:lnTo>
                    <a:close/>
                  </a:path>
                </a:pathLst>
              </a:custGeom>
              <a:solidFill>
                <a:srgbClr val="CCC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4">
                <a:extLst>
                  <a:ext uri="{FF2B5EF4-FFF2-40B4-BE49-F238E27FC236}">
                    <a16:creationId xmlns:a16="http://schemas.microsoft.com/office/drawing/2014/main" id="{AF1418CB-CFB4-4DA6-B138-B1D4C878048E}"/>
                  </a:ext>
                </a:extLst>
              </p:cNvPr>
              <p:cNvSpPr/>
              <p:nvPr/>
            </p:nvSpPr>
            <p:spPr>
              <a:xfrm>
                <a:off x="4953568" y="1308472"/>
                <a:ext cx="890065" cy="735713"/>
              </a:xfrm>
              <a:custGeom>
                <a:avLst/>
                <a:gdLst>
                  <a:gd name="connsiteX0" fmla="*/ 987 w 890065"/>
                  <a:gd name="connsiteY0" fmla="*/ 63128 h 735713"/>
                  <a:gd name="connsiteX1" fmla="*/ 66301 w 890065"/>
                  <a:gd name="connsiteY1" fmla="*/ 408361 h 735713"/>
                  <a:gd name="connsiteX2" fmla="*/ 290236 w 890065"/>
                  <a:gd name="connsiteY2" fmla="*/ 613634 h 735713"/>
                  <a:gd name="connsiteX3" fmla="*/ 738105 w 890065"/>
                  <a:gd name="connsiteY3" fmla="*/ 734932 h 735713"/>
                  <a:gd name="connsiteX4" fmla="*/ 887395 w 890065"/>
                  <a:gd name="connsiteY4" fmla="*/ 557650 h 735713"/>
                  <a:gd name="connsiteX5" fmla="*/ 635469 w 890065"/>
                  <a:gd name="connsiteY5" fmla="*/ 147103 h 735713"/>
                  <a:gd name="connsiteX6" fmla="*/ 140946 w 890065"/>
                  <a:gd name="connsiteY6" fmla="*/ 7144 h 735713"/>
                  <a:gd name="connsiteX7" fmla="*/ 103624 w 890065"/>
                  <a:gd name="connsiteY7" fmla="*/ 25806 h 735713"/>
                  <a:gd name="connsiteX8" fmla="*/ 987 w 890065"/>
                  <a:gd name="connsiteY8" fmla="*/ 63128 h 73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0065" h="735713">
                    <a:moveTo>
                      <a:pt x="987" y="63128"/>
                    </a:moveTo>
                    <a:cubicBezTo>
                      <a:pt x="-5234" y="126887"/>
                      <a:pt x="18093" y="316610"/>
                      <a:pt x="66301" y="408361"/>
                    </a:cubicBezTo>
                    <a:cubicBezTo>
                      <a:pt x="114509" y="500112"/>
                      <a:pt x="178269" y="559206"/>
                      <a:pt x="290236" y="613634"/>
                    </a:cubicBezTo>
                    <a:cubicBezTo>
                      <a:pt x="402203" y="668062"/>
                      <a:pt x="638579" y="744263"/>
                      <a:pt x="738105" y="734932"/>
                    </a:cubicBezTo>
                    <a:cubicBezTo>
                      <a:pt x="837632" y="725601"/>
                      <a:pt x="904501" y="655621"/>
                      <a:pt x="887395" y="557650"/>
                    </a:cubicBezTo>
                    <a:cubicBezTo>
                      <a:pt x="870289" y="459679"/>
                      <a:pt x="759877" y="238854"/>
                      <a:pt x="635469" y="147103"/>
                    </a:cubicBezTo>
                    <a:cubicBezTo>
                      <a:pt x="511061" y="55352"/>
                      <a:pt x="140946" y="7144"/>
                      <a:pt x="140946" y="7144"/>
                    </a:cubicBezTo>
                    <a:cubicBezTo>
                      <a:pt x="52305" y="-13072"/>
                      <a:pt x="130061" y="14920"/>
                      <a:pt x="103624" y="25806"/>
                    </a:cubicBezTo>
                    <a:cubicBezTo>
                      <a:pt x="77187" y="36692"/>
                      <a:pt x="7208" y="-631"/>
                      <a:pt x="987" y="63128"/>
                    </a:cubicBezTo>
                    <a:close/>
                  </a:path>
                </a:pathLst>
              </a:custGeom>
              <a:solidFill>
                <a:srgbClr val="130E0D"/>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reeform: Shape 9">
              <a:extLst>
                <a:ext uri="{FF2B5EF4-FFF2-40B4-BE49-F238E27FC236}">
                  <a16:creationId xmlns:a16="http://schemas.microsoft.com/office/drawing/2014/main" id="{0DC4BADD-4048-4218-854A-F0305D1CB869}"/>
                </a:ext>
              </a:extLst>
            </p:cNvPr>
            <p:cNvSpPr/>
            <p:nvPr/>
          </p:nvSpPr>
          <p:spPr>
            <a:xfrm flipH="1">
              <a:off x="6765233" y="689854"/>
              <a:ext cx="708163" cy="1185811"/>
            </a:xfrm>
            <a:custGeom>
              <a:avLst/>
              <a:gdLst>
                <a:gd name="connsiteX0" fmla="*/ 690771 w 708163"/>
                <a:gd name="connsiteY0" fmla="*/ 868357 h 1185811"/>
                <a:gd name="connsiteX1" fmla="*/ 494829 w 708163"/>
                <a:gd name="connsiteY1" fmla="*/ 579108 h 1185811"/>
                <a:gd name="connsiteX2" fmla="*/ 401522 w 708163"/>
                <a:gd name="connsiteY2" fmla="*/ 392496 h 1185811"/>
                <a:gd name="connsiteX3" fmla="*/ 420184 w 708163"/>
                <a:gd name="connsiteY3" fmla="*/ 252537 h 1185811"/>
                <a:gd name="connsiteX4" fmla="*/ 382861 w 708163"/>
                <a:gd name="connsiteY4" fmla="*/ 47263 h 1185811"/>
                <a:gd name="connsiteX5" fmla="*/ 214910 w 708163"/>
                <a:gd name="connsiteY5" fmla="*/ 610 h 1185811"/>
                <a:gd name="connsiteX6" fmla="*/ 74951 w 708163"/>
                <a:gd name="connsiteY6" fmla="*/ 65925 h 1185811"/>
                <a:gd name="connsiteX7" fmla="*/ 65620 w 708163"/>
                <a:gd name="connsiteY7" fmla="*/ 224545 h 1185811"/>
                <a:gd name="connsiteX8" fmla="*/ 121604 w 708163"/>
                <a:gd name="connsiteY8" fmla="*/ 364504 h 1185811"/>
                <a:gd name="connsiteX9" fmla="*/ 65620 w 708163"/>
                <a:gd name="connsiteY9" fmla="*/ 681745 h 1185811"/>
                <a:gd name="connsiteX10" fmla="*/ 306 w 708163"/>
                <a:gd name="connsiteY10" fmla="*/ 1064300 h 1185811"/>
                <a:gd name="connsiteX11" fmla="*/ 93612 w 708163"/>
                <a:gd name="connsiteY11" fmla="*/ 1185598 h 1185811"/>
                <a:gd name="connsiteX12" fmla="*/ 476167 w 708163"/>
                <a:gd name="connsiteY12" fmla="*/ 1092292 h 1185811"/>
                <a:gd name="connsiteX13" fmla="*/ 672110 w 708163"/>
                <a:gd name="connsiteY13" fmla="*/ 1036308 h 1185811"/>
                <a:gd name="connsiteX14" fmla="*/ 690771 w 708163"/>
                <a:gd name="connsiteY14" fmla="*/ 868357 h 118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8163" h="1185811">
                  <a:moveTo>
                    <a:pt x="690771" y="868357"/>
                  </a:moveTo>
                  <a:cubicBezTo>
                    <a:pt x="661224" y="792157"/>
                    <a:pt x="543037" y="658418"/>
                    <a:pt x="494829" y="579108"/>
                  </a:cubicBezTo>
                  <a:cubicBezTo>
                    <a:pt x="446621" y="499798"/>
                    <a:pt x="413963" y="446924"/>
                    <a:pt x="401522" y="392496"/>
                  </a:cubicBezTo>
                  <a:cubicBezTo>
                    <a:pt x="389081" y="338068"/>
                    <a:pt x="423294" y="310076"/>
                    <a:pt x="420184" y="252537"/>
                  </a:cubicBezTo>
                  <a:cubicBezTo>
                    <a:pt x="417074" y="194998"/>
                    <a:pt x="417073" y="89251"/>
                    <a:pt x="382861" y="47263"/>
                  </a:cubicBezTo>
                  <a:cubicBezTo>
                    <a:pt x="348649" y="5275"/>
                    <a:pt x="266228" y="-2500"/>
                    <a:pt x="214910" y="610"/>
                  </a:cubicBezTo>
                  <a:cubicBezTo>
                    <a:pt x="163592" y="3720"/>
                    <a:pt x="99833" y="28603"/>
                    <a:pt x="74951" y="65925"/>
                  </a:cubicBezTo>
                  <a:cubicBezTo>
                    <a:pt x="50069" y="103247"/>
                    <a:pt x="57844" y="174782"/>
                    <a:pt x="65620" y="224545"/>
                  </a:cubicBezTo>
                  <a:cubicBezTo>
                    <a:pt x="73395" y="274308"/>
                    <a:pt x="121604" y="288304"/>
                    <a:pt x="121604" y="364504"/>
                  </a:cubicBezTo>
                  <a:cubicBezTo>
                    <a:pt x="121604" y="440704"/>
                    <a:pt x="85836" y="565112"/>
                    <a:pt x="65620" y="681745"/>
                  </a:cubicBezTo>
                  <a:cubicBezTo>
                    <a:pt x="45404" y="798378"/>
                    <a:pt x="-4359" y="980325"/>
                    <a:pt x="306" y="1064300"/>
                  </a:cubicBezTo>
                  <a:cubicBezTo>
                    <a:pt x="4971" y="1148276"/>
                    <a:pt x="14302" y="1180933"/>
                    <a:pt x="93612" y="1185598"/>
                  </a:cubicBezTo>
                  <a:cubicBezTo>
                    <a:pt x="172922" y="1190263"/>
                    <a:pt x="379751" y="1117174"/>
                    <a:pt x="476167" y="1092292"/>
                  </a:cubicBezTo>
                  <a:cubicBezTo>
                    <a:pt x="572583" y="1067410"/>
                    <a:pt x="633232" y="1073631"/>
                    <a:pt x="672110" y="1036308"/>
                  </a:cubicBezTo>
                  <a:cubicBezTo>
                    <a:pt x="710988" y="998986"/>
                    <a:pt x="720318" y="944557"/>
                    <a:pt x="690771" y="868357"/>
                  </a:cubicBezTo>
                  <a:close/>
                </a:path>
              </a:pathLst>
            </a:custGeom>
            <a:solidFill>
              <a:srgbClr val="D19E6F"/>
            </a:solidFill>
            <a:ln>
              <a:noFill/>
            </a:ln>
            <a:effectLst>
              <a:innerShdw blurRad="215900" dist="279400" dir="16200000">
                <a:srgbClr val="332E29">
                  <a:alpha val="51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964FC93F-3E6E-4946-911C-67E9E6C1F70A}"/>
                </a:ext>
              </a:extLst>
            </p:cNvPr>
            <p:cNvSpPr/>
            <p:nvPr/>
          </p:nvSpPr>
          <p:spPr>
            <a:xfrm>
              <a:off x="6017939" y="689855"/>
              <a:ext cx="708163" cy="1185811"/>
            </a:xfrm>
            <a:custGeom>
              <a:avLst/>
              <a:gdLst>
                <a:gd name="connsiteX0" fmla="*/ 690771 w 708163"/>
                <a:gd name="connsiteY0" fmla="*/ 868357 h 1185811"/>
                <a:gd name="connsiteX1" fmla="*/ 494829 w 708163"/>
                <a:gd name="connsiteY1" fmla="*/ 579108 h 1185811"/>
                <a:gd name="connsiteX2" fmla="*/ 401522 w 708163"/>
                <a:gd name="connsiteY2" fmla="*/ 392496 h 1185811"/>
                <a:gd name="connsiteX3" fmla="*/ 420184 w 708163"/>
                <a:gd name="connsiteY3" fmla="*/ 252537 h 1185811"/>
                <a:gd name="connsiteX4" fmla="*/ 382861 w 708163"/>
                <a:gd name="connsiteY4" fmla="*/ 47263 h 1185811"/>
                <a:gd name="connsiteX5" fmla="*/ 214910 w 708163"/>
                <a:gd name="connsiteY5" fmla="*/ 610 h 1185811"/>
                <a:gd name="connsiteX6" fmla="*/ 74951 w 708163"/>
                <a:gd name="connsiteY6" fmla="*/ 65925 h 1185811"/>
                <a:gd name="connsiteX7" fmla="*/ 65620 w 708163"/>
                <a:gd name="connsiteY7" fmla="*/ 224545 h 1185811"/>
                <a:gd name="connsiteX8" fmla="*/ 121604 w 708163"/>
                <a:gd name="connsiteY8" fmla="*/ 364504 h 1185811"/>
                <a:gd name="connsiteX9" fmla="*/ 65620 w 708163"/>
                <a:gd name="connsiteY9" fmla="*/ 681745 h 1185811"/>
                <a:gd name="connsiteX10" fmla="*/ 306 w 708163"/>
                <a:gd name="connsiteY10" fmla="*/ 1064300 h 1185811"/>
                <a:gd name="connsiteX11" fmla="*/ 93612 w 708163"/>
                <a:gd name="connsiteY11" fmla="*/ 1185598 h 1185811"/>
                <a:gd name="connsiteX12" fmla="*/ 476167 w 708163"/>
                <a:gd name="connsiteY12" fmla="*/ 1092292 h 1185811"/>
                <a:gd name="connsiteX13" fmla="*/ 672110 w 708163"/>
                <a:gd name="connsiteY13" fmla="*/ 1036308 h 1185811"/>
                <a:gd name="connsiteX14" fmla="*/ 690771 w 708163"/>
                <a:gd name="connsiteY14" fmla="*/ 868357 h 118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8163" h="1185811">
                  <a:moveTo>
                    <a:pt x="690771" y="868357"/>
                  </a:moveTo>
                  <a:cubicBezTo>
                    <a:pt x="661224" y="792157"/>
                    <a:pt x="543037" y="658418"/>
                    <a:pt x="494829" y="579108"/>
                  </a:cubicBezTo>
                  <a:cubicBezTo>
                    <a:pt x="446621" y="499798"/>
                    <a:pt x="413963" y="446924"/>
                    <a:pt x="401522" y="392496"/>
                  </a:cubicBezTo>
                  <a:cubicBezTo>
                    <a:pt x="389081" y="338068"/>
                    <a:pt x="423294" y="310076"/>
                    <a:pt x="420184" y="252537"/>
                  </a:cubicBezTo>
                  <a:cubicBezTo>
                    <a:pt x="417074" y="194998"/>
                    <a:pt x="417073" y="89251"/>
                    <a:pt x="382861" y="47263"/>
                  </a:cubicBezTo>
                  <a:cubicBezTo>
                    <a:pt x="348649" y="5275"/>
                    <a:pt x="266228" y="-2500"/>
                    <a:pt x="214910" y="610"/>
                  </a:cubicBezTo>
                  <a:cubicBezTo>
                    <a:pt x="163592" y="3720"/>
                    <a:pt x="99833" y="28603"/>
                    <a:pt x="74951" y="65925"/>
                  </a:cubicBezTo>
                  <a:cubicBezTo>
                    <a:pt x="50069" y="103247"/>
                    <a:pt x="57844" y="174782"/>
                    <a:pt x="65620" y="224545"/>
                  </a:cubicBezTo>
                  <a:cubicBezTo>
                    <a:pt x="73395" y="274308"/>
                    <a:pt x="121604" y="288304"/>
                    <a:pt x="121604" y="364504"/>
                  </a:cubicBezTo>
                  <a:cubicBezTo>
                    <a:pt x="121604" y="440704"/>
                    <a:pt x="85836" y="565112"/>
                    <a:pt x="65620" y="681745"/>
                  </a:cubicBezTo>
                  <a:cubicBezTo>
                    <a:pt x="45404" y="798378"/>
                    <a:pt x="-4359" y="980325"/>
                    <a:pt x="306" y="1064300"/>
                  </a:cubicBezTo>
                  <a:cubicBezTo>
                    <a:pt x="4971" y="1148276"/>
                    <a:pt x="14302" y="1180933"/>
                    <a:pt x="93612" y="1185598"/>
                  </a:cubicBezTo>
                  <a:cubicBezTo>
                    <a:pt x="172922" y="1190263"/>
                    <a:pt x="379751" y="1117174"/>
                    <a:pt x="476167" y="1092292"/>
                  </a:cubicBezTo>
                  <a:cubicBezTo>
                    <a:pt x="572583" y="1067410"/>
                    <a:pt x="633232" y="1073631"/>
                    <a:pt x="672110" y="1036308"/>
                  </a:cubicBezTo>
                  <a:cubicBezTo>
                    <a:pt x="710988" y="998986"/>
                    <a:pt x="720318" y="944557"/>
                    <a:pt x="690771" y="868357"/>
                  </a:cubicBezTo>
                  <a:close/>
                </a:path>
              </a:pathLst>
            </a:custGeom>
            <a:solidFill>
              <a:srgbClr val="D19E6F"/>
            </a:solidFill>
            <a:ln>
              <a:noFill/>
            </a:ln>
            <a:effectLst>
              <a:innerShdw blurRad="215900" dist="279400" dir="16200000">
                <a:srgbClr val="332E29">
                  <a:alpha val="51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728EA61A-A627-4929-9BD0-4513E86575C6}"/>
                </a:ext>
              </a:extLst>
            </p:cNvPr>
            <p:cNvSpPr/>
            <p:nvPr/>
          </p:nvSpPr>
          <p:spPr>
            <a:xfrm>
              <a:off x="5895368" y="2032038"/>
              <a:ext cx="1694576" cy="1258348"/>
            </a:xfrm>
            <a:custGeom>
              <a:avLst/>
              <a:gdLst>
                <a:gd name="connsiteX0" fmla="*/ 151002 w 1694576"/>
                <a:gd name="connsiteY0" fmla="*/ 0 h 1258348"/>
                <a:gd name="connsiteX1" fmla="*/ 8389 w 1694576"/>
                <a:gd name="connsiteY1" fmla="*/ 151001 h 1258348"/>
                <a:gd name="connsiteX2" fmla="*/ 0 w 1694576"/>
                <a:gd name="connsiteY2" fmla="*/ 276836 h 1258348"/>
                <a:gd name="connsiteX3" fmla="*/ 243280 w 1694576"/>
                <a:gd name="connsiteY3" fmla="*/ 1166069 h 1258348"/>
                <a:gd name="connsiteX4" fmla="*/ 1392572 w 1694576"/>
                <a:gd name="connsiteY4" fmla="*/ 1258348 h 1258348"/>
                <a:gd name="connsiteX5" fmla="*/ 1585519 w 1694576"/>
                <a:gd name="connsiteY5" fmla="*/ 906011 h 1258348"/>
                <a:gd name="connsiteX6" fmla="*/ 1694576 w 1694576"/>
                <a:gd name="connsiteY6" fmla="*/ 327170 h 1258348"/>
                <a:gd name="connsiteX7" fmla="*/ 1686187 w 1694576"/>
                <a:gd name="connsiteY7" fmla="*/ 159390 h 1258348"/>
                <a:gd name="connsiteX8" fmla="*/ 151002 w 1694576"/>
                <a:gd name="connsiteY8" fmla="*/ 0 h 1258348"/>
                <a:gd name="connsiteX0" fmla="*/ 151002 w 1694576"/>
                <a:gd name="connsiteY0" fmla="*/ 0 h 1258348"/>
                <a:gd name="connsiteX1" fmla="*/ 8389 w 1694576"/>
                <a:gd name="connsiteY1" fmla="*/ 151001 h 1258348"/>
                <a:gd name="connsiteX2" fmla="*/ 0 w 1694576"/>
                <a:gd name="connsiteY2" fmla="*/ 276836 h 1258348"/>
                <a:gd name="connsiteX3" fmla="*/ 243280 w 1694576"/>
                <a:gd name="connsiteY3" fmla="*/ 1166069 h 1258348"/>
                <a:gd name="connsiteX4" fmla="*/ 1392572 w 1694576"/>
                <a:gd name="connsiteY4" fmla="*/ 1258348 h 1258348"/>
                <a:gd name="connsiteX5" fmla="*/ 1585519 w 1694576"/>
                <a:gd name="connsiteY5" fmla="*/ 906011 h 1258348"/>
                <a:gd name="connsiteX6" fmla="*/ 1694576 w 1694576"/>
                <a:gd name="connsiteY6" fmla="*/ 327170 h 1258348"/>
                <a:gd name="connsiteX7" fmla="*/ 1658195 w 1694576"/>
                <a:gd name="connsiteY7" fmla="*/ 94076 h 1258348"/>
                <a:gd name="connsiteX8" fmla="*/ 151002 w 1694576"/>
                <a:gd name="connsiteY8" fmla="*/ 0 h 125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576" h="1258348">
                  <a:moveTo>
                    <a:pt x="151002" y="0"/>
                  </a:moveTo>
                  <a:lnTo>
                    <a:pt x="8389" y="151001"/>
                  </a:lnTo>
                  <a:lnTo>
                    <a:pt x="0" y="276836"/>
                  </a:lnTo>
                  <a:lnTo>
                    <a:pt x="243280" y="1166069"/>
                  </a:lnTo>
                  <a:lnTo>
                    <a:pt x="1392572" y="1258348"/>
                  </a:lnTo>
                  <a:lnTo>
                    <a:pt x="1585519" y="906011"/>
                  </a:lnTo>
                  <a:lnTo>
                    <a:pt x="1694576" y="327170"/>
                  </a:lnTo>
                  <a:lnTo>
                    <a:pt x="1658195" y="94076"/>
                  </a:lnTo>
                  <a:lnTo>
                    <a:pt x="151002" y="0"/>
                  </a:lnTo>
                  <a:close/>
                </a:path>
              </a:pathLst>
            </a:custGeom>
            <a:solidFill>
              <a:srgbClr val="CCA77D"/>
            </a:solidFill>
            <a:ln>
              <a:noFill/>
            </a:ln>
            <a:effectLst>
              <a:innerShdw blurRad="114300" dist="228600" dir="5400000">
                <a:srgbClr val="E0D0BC"/>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2F038DAD-3AB3-4761-95EE-E26DCD95DFB4}"/>
                </a:ext>
              </a:extLst>
            </p:cNvPr>
            <p:cNvSpPr/>
            <p:nvPr/>
          </p:nvSpPr>
          <p:spPr>
            <a:xfrm>
              <a:off x="5822302" y="1987421"/>
              <a:ext cx="373225" cy="3545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78C1F637-075D-4547-BB7E-2AF98A22F3E0}"/>
                </a:ext>
              </a:extLst>
            </p:cNvPr>
            <p:cNvSpPr/>
            <p:nvPr/>
          </p:nvSpPr>
          <p:spPr>
            <a:xfrm>
              <a:off x="7286784" y="1994716"/>
              <a:ext cx="373225" cy="3545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273DE8C0-A892-4223-B7E4-E42833B7B1B7}"/>
                </a:ext>
              </a:extLst>
            </p:cNvPr>
            <p:cNvSpPr/>
            <p:nvPr/>
          </p:nvSpPr>
          <p:spPr>
            <a:xfrm>
              <a:off x="5807968" y="1484784"/>
              <a:ext cx="1922106" cy="1651519"/>
            </a:xfrm>
            <a:custGeom>
              <a:avLst/>
              <a:gdLst>
                <a:gd name="connsiteX0" fmla="*/ 0 w 1922106"/>
                <a:gd name="connsiteY0" fmla="*/ 438539 h 1651519"/>
                <a:gd name="connsiteX1" fmla="*/ 251926 w 1922106"/>
                <a:gd name="connsiteY1" fmla="*/ 662474 h 1651519"/>
                <a:gd name="connsiteX2" fmla="*/ 345232 w 1922106"/>
                <a:gd name="connsiteY2" fmla="*/ 783772 h 1651519"/>
                <a:gd name="connsiteX3" fmla="*/ 410547 w 1922106"/>
                <a:gd name="connsiteY3" fmla="*/ 1129004 h 1651519"/>
                <a:gd name="connsiteX4" fmla="*/ 475861 w 1922106"/>
                <a:gd name="connsiteY4" fmla="*/ 1614196 h 1651519"/>
                <a:gd name="connsiteX5" fmla="*/ 1455575 w 1922106"/>
                <a:gd name="connsiteY5" fmla="*/ 1651519 h 1651519"/>
                <a:gd name="connsiteX6" fmla="*/ 1455575 w 1922106"/>
                <a:gd name="connsiteY6" fmla="*/ 1315617 h 1651519"/>
                <a:gd name="connsiteX7" fmla="*/ 1520890 w 1922106"/>
                <a:gd name="connsiteY7" fmla="*/ 933061 h 1651519"/>
                <a:gd name="connsiteX8" fmla="*/ 1642188 w 1922106"/>
                <a:gd name="connsiteY8" fmla="*/ 690466 h 1651519"/>
                <a:gd name="connsiteX9" fmla="*/ 1922106 w 1922106"/>
                <a:gd name="connsiteY9" fmla="*/ 522515 h 1651519"/>
                <a:gd name="connsiteX10" fmla="*/ 1791477 w 1922106"/>
                <a:gd name="connsiteY10" fmla="*/ 298580 h 1651519"/>
                <a:gd name="connsiteX11" fmla="*/ 1604865 w 1922106"/>
                <a:gd name="connsiteY11" fmla="*/ 195943 h 1651519"/>
                <a:gd name="connsiteX12" fmla="*/ 1259632 w 1922106"/>
                <a:gd name="connsiteY12" fmla="*/ 37323 h 1651519"/>
                <a:gd name="connsiteX13" fmla="*/ 895739 w 1922106"/>
                <a:gd name="connsiteY13" fmla="*/ 0 h 1651519"/>
                <a:gd name="connsiteX14" fmla="*/ 671804 w 1922106"/>
                <a:gd name="connsiteY14" fmla="*/ 18661 h 1651519"/>
                <a:gd name="connsiteX15" fmla="*/ 559836 w 1922106"/>
                <a:gd name="connsiteY15" fmla="*/ 111968 h 1651519"/>
                <a:gd name="connsiteX16" fmla="*/ 354563 w 1922106"/>
                <a:gd name="connsiteY16" fmla="*/ 149290 h 1651519"/>
                <a:gd name="connsiteX17" fmla="*/ 149290 w 1922106"/>
                <a:gd name="connsiteY17" fmla="*/ 214604 h 1651519"/>
                <a:gd name="connsiteX18" fmla="*/ 65314 w 1922106"/>
                <a:gd name="connsiteY18" fmla="*/ 335902 h 1651519"/>
                <a:gd name="connsiteX19" fmla="*/ 0 w 1922106"/>
                <a:gd name="connsiteY19" fmla="*/ 438539 h 165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2106" h="1651519">
                  <a:moveTo>
                    <a:pt x="0" y="438539"/>
                  </a:moveTo>
                  <a:lnTo>
                    <a:pt x="251926" y="662474"/>
                  </a:lnTo>
                  <a:lnTo>
                    <a:pt x="345232" y="783772"/>
                  </a:lnTo>
                  <a:lnTo>
                    <a:pt x="410547" y="1129004"/>
                  </a:lnTo>
                  <a:lnTo>
                    <a:pt x="475861" y="1614196"/>
                  </a:lnTo>
                  <a:lnTo>
                    <a:pt x="1455575" y="1651519"/>
                  </a:lnTo>
                  <a:lnTo>
                    <a:pt x="1455575" y="1315617"/>
                  </a:lnTo>
                  <a:lnTo>
                    <a:pt x="1520890" y="933061"/>
                  </a:lnTo>
                  <a:lnTo>
                    <a:pt x="1642188" y="690466"/>
                  </a:lnTo>
                  <a:lnTo>
                    <a:pt x="1922106" y="522515"/>
                  </a:lnTo>
                  <a:lnTo>
                    <a:pt x="1791477" y="298580"/>
                  </a:lnTo>
                  <a:lnTo>
                    <a:pt x="1604865" y="195943"/>
                  </a:lnTo>
                  <a:lnTo>
                    <a:pt x="1259632" y="37323"/>
                  </a:lnTo>
                  <a:lnTo>
                    <a:pt x="895739" y="0"/>
                  </a:lnTo>
                  <a:lnTo>
                    <a:pt x="671804" y="18661"/>
                  </a:lnTo>
                  <a:lnTo>
                    <a:pt x="559836" y="111968"/>
                  </a:lnTo>
                  <a:lnTo>
                    <a:pt x="354563" y="149290"/>
                  </a:lnTo>
                  <a:lnTo>
                    <a:pt x="149290" y="214604"/>
                  </a:lnTo>
                  <a:lnTo>
                    <a:pt x="65314" y="335902"/>
                  </a:lnTo>
                  <a:lnTo>
                    <a:pt x="0" y="438539"/>
                  </a:lnTo>
                  <a:close/>
                </a:path>
              </a:pathLst>
            </a:custGeom>
            <a:solidFill>
              <a:srgbClr val="CB9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844707FD-2969-4EAC-B7E6-04957E0A3B93}"/>
                </a:ext>
              </a:extLst>
            </p:cNvPr>
            <p:cNvSpPr/>
            <p:nvPr/>
          </p:nvSpPr>
          <p:spPr>
            <a:xfrm>
              <a:off x="6153200" y="1913992"/>
              <a:ext cx="1175658" cy="1791478"/>
            </a:xfrm>
            <a:custGeom>
              <a:avLst/>
              <a:gdLst>
                <a:gd name="connsiteX0" fmla="*/ 466531 w 1175658"/>
                <a:gd name="connsiteY0" fmla="*/ 0 h 1791478"/>
                <a:gd name="connsiteX1" fmla="*/ 233266 w 1175658"/>
                <a:gd name="connsiteY1" fmla="*/ 699796 h 1791478"/>
                <a:gd name="connsiteX2" fmla="*/ 93307 w 1175658"/>
                <a:gd name="connsiteY2" fmla="*/ 1166327 h 1791478"/>
                <a:gd name="connsiteX3" fmla="*/ 0 w 1175658"/>
                <a:gd name="connsiteY3" fmla="*/ 1380931 h 1791478"/>
                <a:gd name="connsiteX4" fmla="*/ 27992 w 1175658"/>
                <a:gd name="connsiteY4" fmla="*/ 1520890 h 1791478"/>
                <a:gd name="connsiteX5" fmla="*/ 186613 w 1175658"/>
                <a:gd name="connsiteY5" fmla="*/ 1604866 h 1791478"/>
                <a:gd name="connsiteX6" fmla="*/ 289249 w 1175658"/>
                <a:gd name="connsiteY6" fmla="*/ 1651519 h 1791478"/>
                <a:gd name="connsiteX7" fmla="*/ 401217 w 1175658"/>
                <a:gd name="connsiteY7" fmla="*/ 1754156 h 1791478"/>
                <a:gd name="connsiteX8" fmla="*/ 615821 w 1175658"/>
                <a:gd name="connsiteY8" fmla="*/ 1791478 h 1791478"/>
                <a:gd name="connsiteX9" fmla="*/ 858417 w 1175658"/>
                <a:gd name="connsiteY9" fmla="*/ 1744825 h 1791478"/>
                <a:gd name="connsiteX10" fmla="*/ 1045029 w 1175658"/>
                <a:gd name="connsiteY10" fmla="*/ 1632858 h 1791478"/>
                <a:gd name="connsiteX11" fmla="*/ 1138335 w 1175658"/>
                <a:gd name="connsiteY11" fmla="*/ 1548882 h 1791478"/>
                <a:gd name="connsiteX12" fmla="*/ 1175658 w 1175658"/>
                <a:gd name="connsiteY12" fmla="*/ 1418253 h 1791478"/>
                <a:gd name="connsiteX13" fmla="*/ 1101013 w 1175658"/>
                <a:gd name="connsiteY13" fmla="*/ 1063690 h 1791478"/>
                <a:gd name="connsiteX14" fmla="*/ 951723 w 1175658"/>
                <a:gd name="connsiteY14" fmla="*/ 466531 h 1791478"/>
                <a:gd name="connsiteX15" fmla="*/ 839756 w 1175658"/>
                <a:gd name="connsiteY15" fmla="*/ 18662 h 179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5658" h="1791478">
                  <a:moveTo>
                    <a:pt x="466531" y="0"/>
                  </a:moveTo>
                  <a:lnTo>
                    <a:pt x="233266" y="699796"/>
                  </a:lnTo>
                  <a:lnTo>
                    <a:pt x="93307" y="1166327"/>
                  </a:lnTo>
                  <a:lnTo>
                    <a:pt x="0" y="1380931"/>
                  </a:lnTo>
                  <a:lnTo>
                    <a:pt x="27992" y="1520890"/>
                  </a:lnTo>
                  <a:lnTo>
                    <a:pt x="186613" y="1604866"/>
                  </a:lnTo>
                  <a:lnTo>
                    <a:pt x="289249" y="1651519"/>
                  </a:lnTo>
                  <a:lnTo>
                    <a:pt x="401217" y="1754156"/>
                  </a:lnTo>
                  <a:lnTo>
                    <a:pt x="615821" y="1791478"/>
                  </a:lnTo>
                  <a:lnTo>
                    <a:pt x="858417" y="1744825"/>
                  </a:lnTo>
                  <a:lnTo>
                    <a:pt x="1045029" y="1632858"/>
                  </a:lnTo>
                  <a:lnTo>
                    <a:pt x="1138335" y="1548882"/>
                  </a:lnTo>
                  <a:lnTo>
                    <a:pt x="1175658" y="1418253"/>
                  </a:lnTo>
                  <a:lnTo>
                    <a:pt x="1101013" y="1063690"/>
                  </a:lnTo>
                  <a:lnTo>
                    <a:pt x="951723" y="466531"/>
                  </a:lnTo>
                  <a:lnTo>
                    <a:pt x="839756" y="18662"/>
                  </a:lnTo>
                </a:path>
              </a:pathLst>
            </a:custGeom>
            <a:gradFill flip="none" rotWithShape="1">
              <a:gsLst>
                <a:gs pos="0">
                  <a:srgbClr val="D0A06F"/>
                </a:gs>
                <a:gs pos="54000">
                  <a:srgbClr val="D0A06F"/>
                </a:gs>
                <a:gs pos="95000">
                  <a:srgbClr val="D0A06F">
                    <a:alpha val="0"/>
                  </a:srgbClr>
                </a:gs>
              </a:gsLst>
              <a:lin ang="16200000" scaled="1"/>
              <a:tileRect/>
            </a:gradFill>
            <a:ln>
              <a:noFill/>
            </a:ln>
            <a:effectLst>
              <a:innerShdw blurRad="381000" dist="342900" dir="5400000">
                <a:srgbClr val="4F372D">
                  <a:alpha val="49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D6F3CB75-24F0-41C6-B40D-326A98526D99}"/>
                </a:ext>
              </a:extLst>
            </p:cNvPr>
            <p:cNvSpPr/>
            <p:nvPr/>
          </p:nvSpPr>
          <p:spPr>
            <a:xfrm>
              <a:off x="5768912" y="1389367"/>
              <a:ext cx="1900852" cy="2184599"/>
            </a:xfrm>
            <a:custGeom>
              <a:avLst/>
              <a:gdLst>
                <a:gd name="connsiteX0" fmla="*/ 970589 w 1903650"/>
                <a:gd name="connsiteY0" fmla="*/ 10227 h 2138924"/>
                <a:gd name="connsiteX1" fmla="*/ 84181 w 1903650"/>
                <a:gd name="connsiteY1" fmla="*/ 336798 h 2138924"/>
                <a:gd name="connsiteX2" fmla="*/ 93511 w 1903650"/>
                <a:gd name="connsiteY2" fmla="*/ 598055 h 2138924"/>
                <a:gd name="connsiteX3" fmla="*/ 588034 w 1903650"/>
                <a:gd name="connsiteY3" fmla="*/ 756676 h 2138924"/>
                <a:gd name="connsiteX4" fmla="*/ 308116 w 1903650"/>
                <a:gd name="connsiteY4" fmla="*/ 1904341 h 2138924"/>
                <a:gd name="connsiteX5" fmla="*/ 588034 w 1903650"/>
                <a:gd name="connsiteY5" fmla="*/ 2044300 h 2138924"/>
                <a:gd name="connsiteX6" fmla="*/ 895944 w 1903650"/>
                <a:gd name="connsiteY6" fmla="*/ 784668 h 2138924"/>
                <a:gd name="connsiteX7" fmla="*/ 1157201 w 1903650"/>
                <a:gd name="connsiteY7" fmla="*/ 1055255 h 2138924"/>
                <a:gd name="connsiteX8" fmla="*/ 1343813 w 1903650"/>
                <a:gd name="connsiteY8" fmla="*/ 1950994 h 2138924"/>
                <a:gd name="connsiteX9" fmla="*/ 1586409 w 1903650"/>
                <a:gd name="connsiteY9" fmla="*/ 1997647 h 2138924"/>
                <a:gd name="connsiteX10" fmla="*/ 1530426 w 1903650"/>
                <a:gd name="connsiteY10" fmla="*/ 719353 h 2138924"/>
                <a:gd name="connsiteX11" fmla="*/ 1903650 w 1903650"/>
                <a:gd name="connsiteY11" fmla="*/ 644708 h 2138924"/>
                <a:gd name="connsiteX12" fmla="*/ 1530426 w 1903650"/>
                <a:gd name="connsiteY12" fmla="*/ 131525 h 2138924"/>
                <a:gd name="connsiteX13" fmla="*/ 970589 w 1903650"/>
                <a:gd name="connsiteY13" fmla="*/ 10227 h 2138924"/>
                <a:gd name="connsiteX0" fmla="*/ 970589 w 1903650"/>
                <a:gd name="connsiteY0" fmla="*/ 10227 h 2156163"/>
                <a:gd name="connsiteX1" fmla="*/ 84181 w 1903650"/>
                <a:gd name="connsiteY1" fmla="*/ 336798 h 2156163"/>
                <a:gd name="connsiteX2" fmla="*/ 93511 w 1903650"/>
                <a:gd name="connsiteY2" fmla="*/ 598055 h 2156163"/>
                <a:gd name="connsiteX3" fmla="*/ 588034 w 1903650"/>
                <a:gd name="connsiteY3" fmla="*/ 756676 h 2156163"/>
                <a:gd name="connsiteX4" fmla="*/ 308116 w 1903650"/>
                <a:gd name="connsiteY4" fmla="*/ 1904341 h 2156163"/>
                <a:gd name="connsiteX5" fmla="*/ 588034 w 1903650"/>
                <a:gd name="connsiteY5" fmla="*/ 2044300 h 2156163"/>
                <a:gd name="connsiteX6" fmla="*/ 933267 w 1903650"/>
                <a:gd name="connsiteY6" fmla="*/ 551402 h 2156163"/>
                <a:gd name="connsiteX7" fmla="*/ 1157201 w 1903650"/>
                <a:gd name="connsiteY7" fmla="*/ 1055255 h 2156163"/>
                <a:gd name="connsiteX8" fmla="*/ 1343813 w 1903650"/>
                <a:gd name="connsiteY8" fmla="*/ 1950994 h 2156163"/>
                <a:gd name="connsiteX9" fmla="*/ 1586409 w 1903650"/>
                <a:gd name="connsiteY9" fmla="*/ 1997647 h 2156163"/>
                <a:gd name="connsiteX10" fmla="*/ 1530426 w 1903650"/>
                <a:gd name="connsiteY10" fmla="*/ 719353 h 2156163"/>
                <a:gd name="connsiteX11" fmla="*/ 1903650 w 1903650"/>
                <a:gd name="connsiteY11" fmla="*/ 644708 h 2156163"/>
                <a:gd name="connsiteX12" fmla="*/ 1530426 w 1903650"/>
                <a:gd name="connsiteY12" fmla="*/ 131525 h 2156163"/>
                <a:gd name="connsiteX13" fmla="*/ 970589 w 1903650"/>
                <a:gd name="connsiteY13" fmla="*/ 10227 h 2156163"/>
                <a:gd name="connsiteX0" fmla="*/ 970589 w 1903650"/>
                <a:gd name="connsiteY0" fmla="*/ 10227 h 2159612"/>
                <a:gd name="connsiteX1" fmla="*/ 84181 w 1903650"/>
                <a:gd name="connsiteY1" fmla="*/ 336798 h 2159612"/>
                <a:gd name="connsiteX2" fmla="*/ 93511 w 1903650"/>
                <a:gd name="connsiteY2" fmla="*/ 598055 h 2159612"/>
                <a:gd name="connsiteX3" fmla="*/ 588034 w 1903650"/>
                <a:gd name="connsiteY3" fmla="*/ 756676 h 2159612"/>
                <a:gd name="connsiteX4" fmla="*/ 308116 w 1903650"/>
                <a:gd name="connsiteY4" fmla="*/ 1904341 h 2159612"/>
                <a:gd name="connsiteX5" fmla="*/ 588034 w 1903650"/>
                <a:gd name="connsiteY5" fmla="*/ 2044300 h 2159612"/>
                <a:gd name="connsiteX6" fmla="*/ 970589 w 1903650"/>
                <a:gd name="connsiteY6" fmla="*/ 504749 h 2159612"/>
                <a:gd name="connsiteX7" fmla="*/ 1157201 w 1903650"/>
                <a:gd name="connsiteY7" fmla="*/ 1055255 h 2159612"/>
                <a:gd name="connsiteX8" fmla="*/ 1343813 w 1903650"/>
                <a:gd name="connsiteY8" fmla="*/ 1950994 h 2159612"/>
                <a:gd name="connsiteX9" fmla="*/ 1586409 w 1903650"/>
                <a:gd name="connsiteY9" fmla="*/ 1997647 h 2159612"/>
                <a:gd name="connsiteX10" fmla="*/ 1530426 w 1903650"/>
                <a:gd name="connsiteY10" fmla="*/ 719353 h 2159612"/>
                <a:gd name="connsiteX11" fmla="*/ 1903650 w 1903650"/>
                <a:gd name="connsiteY11" fmla="*/ 644708 h 2159612"/>
                <a:gd name="connsiteX12" fmla="*/ 1530426 w 1903650"/>
                <a:gd name="connsiteY12" fmla="*/ 131525 h 2159612"/>
                <a:gd name="connsiteX13" fmla="*/ 970589 w 1903650"/>
                <a:gd name="connsiteY13" fmla="*/ 10227 h 2159612"/>
                <a:gd name="connsiteX0" fmla="*/ 970589 w 1903650"/>
                <a:gd name="connsiteY0" fmla="*/ 10227 h 2174102"/>
                <a:gd name="connsiteX1" fmla="*/ 84181 w 1903650"/>
                <a:gd name="connsiteY1" fmla="*/ 336798 h 2174102"/>
                <a:gd name="connsiteX2" fmla="*/ 93511 w 1903650"/>
                <a:gd name="connsiteY2" fmla="*/ 598055 h 2174102"/>
                <a:gd name="connsiteX3" fmla="*/ 588034 w 1903650"/>
                <a:gd name="connsiteY3" fmla="*/ 756676 h 2174102"/>
                <a:gd name="connsiteX4" fmla="*/ 308116 w 1903650"/>
                <a:gd name="connsiteY4" fmla="*/ 1904341 h 2174102"/>
                <a:gd name="connsiteX5" fmla="*/ 588034 w 1903650"/>
                <a:gd name="connsiteY5" fmla="*/ 2044300 h 2174102"/>
                <a:gd name="connsiteX6" fmla="*/ 970589 w 1903650"/>
                <a:gd name="connsiteY6" fmla="*/ 308806 h 2174102"/>
                <a:gd name="connsiteX7" fmla="*/ 1157201 w 1903650"/>
                <a:gd name="connsiteY7" fmla="*/ 1055255 h 2174102"/>
                <a:gd name="connsiteX8" fmla="*/ 1343813 w 1903650"/>
                <a:gd name="connsiteY8" fmla="*/ 1950994 h 2174102"/>
                <a:gd name="connsiteX9" fmla="*/ 1586409 w 1903650"/>
                <a:gd name="connsiteY9" fmla="*/ 1997647 h 2174102"/>
                <a:gd name="connsiteX10" fmla="*/ 1530426 w 1903650"/>
                <a:gd name="connsiteY10" fmla="*/ 719353 h 2174102"/>
                <a:gd name="connsiteX11" fmla="*/ 1903650 w 1903650"/>
                <a:gd name="connsiteY11" fmla="*/ 644708 h 2174102"/>
                <a:gd name="connsiteX12" fmla="*/ 1530426 w 1903650"/>
                <a:gd name="connsiteY12" fmla="*/ 131525 h 2174102"/>
                <a:gd name="connsiteX13" fmla="*/ 970589 w 1903650"/>
                <a:gd name="connsiteY13" fmla="*/ 10227 h 2174102"/>
                <a:gd name="connsiteX0" fmla="*/ 970589 w 1903650"/>
                <a:gd name="connsiteY0" fmla="*/ 10227 h 2178933"/>
                <a:gd name="connsiteX1" fmla="*/ 84181 w 1903650"/>
                <a:gd name="connsiteY1" fmla="*/ 336798 h 2178933"/>
                <a:gd name="connsiteX2" fmla="*/ 93511 w 1903650"/>
                <a:gd name="connsiteY2" fmla="*/ 598055 h 2178933"/>
                <a:gd name="connsiteX3" fmla="*/ 588034 w 1903650"/>
                <a:gd name="connsiteY3" fmla="*/ 756676 h 2178933"/>
                <a:gd name="connsiteX4" fmla="*/ 308116 w 1903650"/>
                <a:gd name="connsiteY4" fmla="*/ 1904341 h 2178933"/>
                <a:gd name="connsiteX5" fmla="*/ 588034 w 1903650"/>
                <a:gd name="connsiteY5" fmla="*/ 2044300 h 2178933"/>
                <a:gd name="connsiteX6" fmla="*/ 970589 w 1903650"/>
                <a:gd name="connsiteY6" fmla="*/ 243492 h 2178933"/>
                <a:gd name="connsiteX7" fmla="*/ 1157201 w 1903650"/>
                <a:gd name="connsiteY7" fmla="*/ 1055255 h 2178933"/>
                <a:gd name="connsiteX8" fmla="*/ 1343813 w 1903650"/>
                <a:gd name="connsiteY8" fmla="*/ 1950994 h 2178933"/>
                <a:gd name="connsiteX9" fmla="*/ 1586409 w 1903650"/>
                <a:gd name="connsiteY9" fmla="*/ 1997647 h 2178933"/>
                <a:gd name="connsiteX10" fmla="*/ 1530426 w 1903650"/>
                <a:gd name="connsiteY10" fmla="*/ 719353 h 2178933"/>
                <a:gd name="connsiteX11" fmla="*/ 1903650 w 1903650"/>
                <a:gd name="connsiteY11" fmla="*/ 644708 h 2178933"/>
                <a:gd name="connsiteX12" fmla="*/ 1530426 w 1903650"/>
                <a:gd name="connsiteY12" fmla="*/ 131525 h 2178933"/>
                <a:gd name="connsiteX13" fmla="*/ 970589 w 1903650"/>
                <a:gd name="connsiteY13" fmla="*/ 10227 h 2178933"/>
                <a:gd name="connsiteX0" fmla="*/ 967791 w 1900852"/>
                <a:gd name="connsiteY0" fmla="*/ 10227 h 2184599"/>
                <a:gd name="connsiteX1" fmla="*/ 81383 w 1900852"/>
                <a:gd name="connsiteY1" fmla="*/ 336798 h 2184599"/>
                <a:gd name="connsiteX2" fmla="*/ 90713 w 1900852"/>
                <a:gd name="connsiteY2" fmla="*/ 598055 h 2184599"/>
                <a:gd name="connsiteX3" fmla="*/ 529253 w 1900852"/>
                <a:gd name="connsiteY3" fmla="*/ 616717 h 2184599"/>
                <a:gd name="connsiteX4" fmla="*/ 305318 w 1900852"/>
                <a:gd name="connsiteY4" fmla="*/ 1904341 h 2184599"/>
                <a:gd name="connsiteX5" fmla="*/ 585236 w 1900852"/>
                <a:gd name="connsiteY5" fmla="*/ 2044300 h 2184599"/>
                <a:gd name="connsiteX6" fmla="*/ 967791 w 1900852"/>
                <a:gd name="connsiteY6" fmla="*/ 243492 h 2184599"/>
                <a:gd name="connsiteX7" fmla="*/ 1154403 w 1900852"/>
                <a:gd name="connsiteY7" fmla="*/ 1055255 h 2184599"/>
                <a:gd name="connsiteX8" fmla="*/ 1341015 w 1900852"/>
                <a:gd name="connsiteY8" fmla="*/ 1950994 h 2184599"/>
                <a:gd name="connsiteX9" fmla="*/ 1583611 w 1900852"/>
                <a:gd name="connsiteY9" fmla="*/ 1997647 h 2184599"/>
                <a:gd name="connsiteX10" fmla="*/ 1527628 w 1900852"/>
                <a:gd name="connsiteY10" fmla="*/ 719353 h 2184599"/>
                <a:gd name="connsiteX11" fmla="*/ 1900852 w 1900852"/>
                <a:gd name="connsiteY11" fmla="*/ 644708 h 2184599"/>
                <a:gd name="connsiteX12" fmla="*/ 1527628 w 1900852"/>
                <a:gd name="connsiteY12" fmla="*/ 131525 h 2184599"/>
                <a:gd name="connsiteX13" fmla="*/ 967791 w 1900852"/>
                <a:gd name="connsiteY13" fmla="*/ 10227 h 2184599"/>
                <a:gd name="connsiteX0" fmla="*/ 967791 w 1900852"/>
                <a:gd name="connsiteY0" fmla="*/ 10227 h 2184599"/>
                <a:gd name="connsiteX1" fmla="*/ 81383 w 1900852"/>
                <a:gd name="connsiteY1" fmla="*/ 336798 h 2184599"/>
                <a:gd name="connsiteX2" fmla="*/ 90713 w 1900852"/>
                <a:gd name="connsiteY2" fmla="*/ 598055 h 2184599"/>
                <a:gd name="connsiteX3" fmla="*/ 529253 w 1900852"/>
                <a:gd name="connsiteY3" fmla="*/ 616717 h 2184599"/>
                <a:gd name="connsiteX4" fmla="*/ 305318 w 1900852"/>
                <a:gd name="connsiteY4" fmla="*/ 1904341 h 2184599"/>
                <a:gd name="connsiteX5" fmla="*/ 585236 w 1900852"/>
                <a:gd name="connsiteY5" fmla="*/ 2044300 h 2184599"/>
                <a:gd name="connsiteX6" fmla="*/ 967791 w 1900852"/>
                <a:gd name="connsiteY6" fmla="*/ 243492 h 2184599"/>
                <a:gd name="connsiteX7" fmla="*/ 1154403 w 1900852"/>
                <a:gd name="connsiteY7" fmla="*/ 1055255 h 2184599"/>
                <a:gd name="connsiteX8" fmla="*/ 1341015 w 1900852"/>
                <a:gd name="connsiteY8" fmla="*/ 1950994 h 2184599"/>
                <a:gd name="connsiteX9" fmla="*/ 1583611 w 1900852"/>
                <a:gd name="connsiteY9" fmla="*/ 1997647 h 2184599"/>
                <a:gd name="connsiteX10" fmla="*/ 1518297 w 1900852"/>
                <a:gd name="connsiteY10" fmla="*/ 588724 h 2184599"/>
                <a:gd name="connsiteX11" fmla="*/ 1900852 w 1900852"/>
                <a:gd name="connsiteY11" fmla="*/ 644708 h 2184599"/>
                <a:gd name="connsiteX12" fmla="*/ 1527628 w 1900852"/>
                <a:gd name="connsiteY12" fmla="*/ 131525 h 2184599"/>
                <a:gd name="connsiteX13" fmla="*/ 967791 w 1900852"/>
                <a:gd name="connsiteY13" fmla="*/ 10227 h 2184599"/>
                <a:gd name="connsiteX0" fmla="*/ 967791 w 1900852"/>
                <a:gd name="connsiteY0" fmla="*/ 10227 h 2184599"/>
                <a:gd name="connsiteX1" fmla="*/ 81383 w 1900852"/>
                <a:gd name="connsiteY1" fmla="*/ 336798 h 2184599"/>
                <a:gd name="connsiteX2" fmla="*/ 90713 w 1900852"/>
                <a:gd name="connsiteY2" fmla="*/ 598055 h 2184599"/>
                <a:gd name="connsiteX3" fmla="*/ 529253 w 1900852"/>
                <a:gd name="connsiteY3" fmla="*/ 616717 h 2184599"/>
                <a:gd name="connsiteX4" fmla="*/ 305318 w 1900852"/>
                <a:gd name="connsiteY4" fmla="*/ 1904341 h 2184599"/>
                <a:gd name="connsiteX5" fmla="*/ 585236 w 1900852"/>
                <a:gd name="connsiteY5" fmla="*/ 2044300 h 2184599"/>
                <a:gd name="connsiteX6" fmla="*/ 967791 w 1900852"/>
                <a:gd name="connsiteY6" fmla="*/ 243492 h 2184599"/>
                <a:gd name="connsiteX7" fmla="*/ 1154403 w 1900852"/>
                <a:gd name="connsiteY7" fmla="*/ 1055255 h 2184599"/>
                <a:gd name="connsiteX8" fmla="*/ 1341015 w 1900852"/>
                <a:gd name="connsiteY8" fmla="*/ 1950994 h 2184599"/>
                <a:gd name="connsiteX9" fmla="*/ 1583611 w 1900852"/>
                <a:gd name="connsiteY9" fmla="*/ 1997647 h 2184599"/>
                <a:gd name="connsiteX10" fmla="*/ 1518297 w 1900852"/>
                <a:gd name="connsiteY10" fmla="*/ 635377 h 2184599"/>
                <a:gd name="connsiteX11" fmla="*/ 1900852 w 1900852"/>
                <a:gd name="connsiteY11" fmla="*/ 644708 h 2184599"/>
                <a:gd name="connsiteX12" fmla="*/ 1527628 w 1900852"/>
                <a:gd name="connsiteY12" fmla="*/ 131525 h 2184599"/>
                <a:gd name="connsiteX13" fmla="*/ 967791 w 1900852"/>
                <a:gd name="connsiteY13" fmla="*/ 10227 h 218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0852" h="2184599">
                  <a:moveTo>
                    <a:pt x="967791" y="10227"/>
                  </a:moveTo>
                  <a:cubicBezTo>
                    <a:pt x="726750" y="44439"/>
                    <a:pt x="227563" y="238827"/>
                    <a:pt x="81383" y="336798"/>
                  </a:cubicBezTo>
                  <a:cubicBezTo>
                    <a:pt x="-64797" y="434769"/>
                    <a:pt x="16068" y="551402"/>
                    <a:pt x="90713" y="598055"/>
                  </a:cubicBezTo>
                  <a:cubicBezTo>
                    <a:pt x="165358" y="644708"/>
                    <a:pt x="493486" y="399003"/>
                    <a:pt x="529253" y="616717"/>
                  </a:cubicBezTo>
                  <a:cubicBezTo>
                    <a:pt x="565020" y="834431"/>
                    <a:pt x="295987" y="1666410"/>
                    <a:pt x="305318" y="1904341"/>
                  </a:cubicBezTo>
                  <a:cubicBezTo>
                    <a:pt x="314649" y="2142272"/>
                    <a:pt x="474824" y="2321108"/>
                    <a:pt x="585236" y="2044300"/>
                  </a:cubicBezTo>
                  <a:cubicBezTo>
                    <a:pt x="695648" y="1767492"/>
                    <a:pt x="872930" y="408333"/>
                    <a:pt x="967791" y="243492"/>
                  </a:cubicBezTo>
                  <a:cubicBezTo>
                    <a:pt x="1062652" y="78651"/>
                    <a:pt x="1092199" y="770671"/>
                    <a:pt x="1154403" y="1055255"/>
                  </a:cubicBezTo>
                  <a:cubicBezTo>
                    <a:pt x="1216607" y="1339839"/>
                    <a:pt x="1269480" y="1793929"/>
                    <a:pt x="1341015" y="1950994"/>
                  </a:cubicBezTo>
                  <a:cubicBezTo>
                    <a:pt x="1412550" y="2108059"/>
                    <a:pt x="1554064" y="2216916"/>
                    <a:pt x="1583611" y="1997647"/>
                  </a:cubicBezTo>
                  <a:cubicBezTo>
                    <a:pt x="1613158" y="1778378"/>
                    <a:pt x="1465424" y="860867"/>
                    <a:pt x="1518297" y="635377"/>
                  </a:cubicBezTo>
                  <a:cubicBezTo>
                    <a:pt x="1571170" y="409887"/>
                    <a:pt x="1900852" y="742679"/>
                    <a:pt x="1900852" y="644708"/>
                  </a:cubicBezTo>
                  <a:cubicBezTo>
                    <a:pt x="1900852" y="546737"/>
                    <a:pt x="1684693" y="232606"/>
                    <a:pt x="1527628" y="131525"/>
                  </a:cubicBezTo>
                  <a:cubicBezTo>
                    <a:pt x="1370563" y="30444"/>
                    <a:pt x="1208832" y="-23985"/>
                    <a:pt x="967791" y="10227"/>
                  </a:cubicBezTo>
                  <a:close/>
                </a:path>
              </a:pathLst>
            </a:custGeom>
            <a:solidFill>
              <a:srgbClr val="A26A4D"/>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8923F1B7-B2D5-417A-B070-ED8B8E059380}"/>
                </a:ext>
              </a:extLst>
            </p:cNvPr>
            <p:cNvSpPr/>
            <p:nvPr/>
          </p:nvSpPr>
          <p:spPr>
            <a:xfrm>
              <a:off x="6121845" y="2590656"/>
              <a:ext cx="1241888" cy="1157468"/>
            </a:xfrm>
            <a:custGeom>
              <a:avLst/>
              <a:gdLst>
                <a:gd name="connsiteX0" fmla="*/ 1117930 w 1241888"/>
                <a:gd name="connsiteY0" fmla="*/ 233543 h 1157468"/>
                <a:gd name="connsiteX1" fmla="*/ 803605 w 1241888"/>
                <a:gd name="connsiteY1" fmla="*/ 14468 h 1157468"/>
                <a:gd name="connsiteX2" fmla="*/ 374980 w 1241888"/>
                <a:gd name="connsiteY2" fmla="*/ 52568 h 1157468"/>
                <a:gd name="connsiteX3" fmla="*/ 89230 w 1241888"/>
                <a:gd name="connsiteY3" fmla="*/ 309743 h 1157468"/>
                <a:gd name="connsiteX4" fmla="*/ 3505 w 1241888"/>
                <a:gd name="connsiteY4" fmla="*/ 671693 h 1157468"/>
                <a:gd name="connsiteX5" fmla="*/ 184480 w 1241888"/>
                <a:gd name="connsiteY5" fmla="*/ 1014593 h 1157468"/>
                <a:gd name="connsiteX6" fmla="*/ 622630 w 1241888"/>
                <a:gd name="connsiteY6" fmla="*/ 1157468 h 1157468"/>
                <a:gd name="connsiteX7" fmla="*/ 1098880 w 1241888"/>
                <a:gd name="connsiteY7" fmla="*/ 1014593 h 1157468"/>
                <a:gd name="connsiteX8" fmla="*/ 1241755 w 1241888"/>
                <a:gd name="connsiteY8" fmla="*/ 671693 h 1157468"/>
                <a:gd name="connsiteX9" fmla="*/ 1117930 w 1241888"/>
                <a:gd name="connsiteY9" fmla="*/ 233543 h 115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1888" h="1157468">
                  <a:moveTo>
                    <a:pt x="1117930" y="233543"/>
                  </a:moveTo>
                  <a:cubicBezTo>
                    <a:pt x="1044905" y="124006"/>
                    <a:pt x="927430" y="44630"/>
                    <a:pt x="803605" y="14468"/>
                  </a:cubicBezTo>
                  <a:cubicBezTo>
                    <a:pt x="679780" y="-15694"/>
                    <a:pt x="494042" y="3356"/>
                    <a:pt x="374980" y="52568"/>
                  </a:cubicBezTo>
                  <a:cubicBezTo>
                    <a:pt x="255918" y="101780"/>
                    <a:pt x="151142" y="206555"/>
                    <a:pt x="89230" y="309743"/>
                  </a:cubicBezTo>
                  <a:cubicBezTo>
                    <a:pt x="27317" y="412931"/>
                    <a:pt x="-12370" y="554218"/>
                    <a:pt x="3505" y="671693"/>
                  </a:cubicBezTo>
                  <a:cubicBezTo>
                    <a:pt x="19380" y="789168"/>
                    <a:pt x="81293" y="933631"/>
                    <a:pt x="184480" y="1014593"/>
                  </a:cubicBezTo>
                  <a:cubicBezTo>
                    <a:pt x="287667" y="1095555"/>
                    <a:pt x="470230" y="1157468"/>
                    <a:pt x="622630" y="1157468"/>
                  </a:cubicBezTo>
                  <a:cubicBezTo>
                    <a:pt x="775030" y="1157468"/>
                    <a:pt x="995693" y="1095555"/>
                    <a:pt x="1098880" y="1014593"/>
                  </a:cubicBezTo>
                  <a:cubicBezTo>
                    <a:pt x="1202067" y="933631"/>
                    <a:pt x="1238580" y="805043"/>
                    <a:pt x="1241755" y="671693"/>
                  </a:cubicBezTo>
                  <a:cubicBezTo>
                    <a:pt x="1244930" y="538343"/>
                    <a:pt x="1190955" y="343080"/>
                    <a:pt x="1117930" y="233543"/>
                  </a:cubicBezTo>
                  <a:close/>
                </a:path>
              </a:pathLst>
            </a:custGeom>
            <a:solidFill>
              <a:srgbClr val="452D29"/>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864CBAB9-0ACA-405A-9C20-BD855AB8CF17}"/>
                </a:ext>
              </a:extLst>
            </p:cNvPr>
            <p:cNvSpPr/>
            <p:nvPr/>
          </p:nvSpPr>
          <p:spPr>
            <a:xfrm>
              <a:off x="6372285" y="2904724"/>
              <a:ext cx="245693" cy="472992"/>
            </a:xfrm>
            <a:custGeom>
              <a:avLst/>
              <a:gdLst>
                <a:gd name="connsiteX0" fmla="*/ 47177 w 245693"/>
                <a:gd name="connsiteY0" fmla="*/ 6427 h 472992"/>
                <a:gd name="connsiteX1" fmla="*/ 524 w 245693"/>
                <a:gd name="connsiteY1" fmla="*/ 155717 h 472992"/>
                <a:gd name="connsiteX2" fmla="*/ 28515 w 245693"/>
                <a:gd name="connsiteY2" fmla="*/ 305007 h 472992"/>
                <a:gd name="connsiteX3" fmla="*/ 121822 w 245693"/>
                <a:gd name="connsiteY3" fmla="*/ 370321 h 472992"/>
                <a:gd name="connsiteX4" fmla="*/ 177805 w 245693"/>
                <a:gd name="connsiteY4" fmla="*/ 472958 h 472992"/>
                <a:gd name="connsiteX5" fmla="*/ 243120 w 245693"/>
                <a:gd name="connsiteY5" fmla="*/ 379652 h 472992"/>
                <a:gd name="connsiteX6" fmla="*/ 224458 w 245693"/>
                <a:gd name="connsiteY6" fmla="*/ 211701 h 472992"/>
                <a:gd name="connsiteX7" fmla="*/ 149813 w 245693"/>
                <a:gd name="connsiteY7" fmla="*/ 43750 h 472992"/>
                <a:gd name="connsiteX8" fmla="*/ 47177 w 245693"/>
                <a:gd name="connsiteY8" fmla="*/ 6427 h 47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693" h="472992">
                  <a:moveTo>
                    <a:pt x="47177" y="6427"/>
                  </a:moveTo>
                  <a:cubicBezTo>
                    <a:pt x="22296" y="25088"/>
                    <a:pt x="3634" y="105954"/>
                    <a:pt x="524" y="155717"/>
                  </a:cubicBezTo>
                  <a:cubicBezTo>
                    <a:pt x="-2586" y="205480"/>
                    <a:pt x="8299" y="269240"/>
                    <a:pt x="28515" y="305007"/>
                  </a:cubicBezTo>
                  <a:cubicBezTo>
                    <a:pt x="48731" y="340774"/>
                    <a:pt x="96940" y="342329"/>
                    <a:pt x="121822" y="370321"/>
                  </a:cubicBezTo>
                  <a:cubicBezTo>
                    <a:pt x="146704" y="398313"/>
                    <a:pt x="157589" y="471403"/>
                    <a:pt x="177805" y="472958"/>
                  </a:cubicBezTo>
                  <a:cubicBezTo>
                    <a:pt x="198021" y="474513"/>
                    <a:pt x="235345" y="423195"/>
                    <a:pt x="243120" y="379652"/>
                  </a:cubicBezTo>
                  <a:cubicBezTo>
                    <a:pt x="250895" y="336109"/>
                    <a:pt x="240009" y="267685"/>
                    <a:pt x="224458" y="211701"/>
                  </a:cubicBezTo>
                  <a:cubicBezTo>
                    <a:pt x="208907" y="155717"/>
                    <a:pt x="179360" y="74852"/>
                    <a:pt x="149813" y="43750"/>
                  </a:cubicBezTo>
                  <a:cubicBezTo>
                    <a:pt x="120266" y="12648"/>
                    <a:pt x="72058" y="-12234"/>
                    <a:pt x="47177" y="6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D82A57C-FC45-465E-AE18-11D4C13638F4}"/>
                </a:ext>
              </a:extLst>
            </p:cNvPr>
            <p:cNvSpPr/>
            <p:nvPr/>
          </p:nvSpPr>
          <p:spPr>
            <a:xfrm flipH="1">
              <a:off x="6879419" y="2910734"/>
              <a:ext cx="245693" cy="472992"/>
            </a:xfrm>
            <a:custGeom>
              <a:avLst/>
              <a:gdLst>
                <a:gd name="connsiteX0" fmla="*/ 47177 w 245693"/>
                <a:gd name="connsiteY0" fmla="*/ 6427 h 472992"/>
                <a:gd name="connsiteX1" fmla="*/ 524 w 245693"/>
                <a:gd name="connsiteY1" fmla="*/ 155717 h 472992"/>
                <a:gd name="connsiteX2" fmla="*/ 28515 w 245693"/>
                <a:gd name="connsiteY2" fmla="*/ 305007 h 472992"/>
                <a:gd name="connsiteX3" fmla="*/ 121822 w 245693"/>
                <a:gd name="connsiteY3" fmla="*/ 370321 h 472992"/>
                <a:gd name="connsiteX4" fmla="*/ 177805 w 245693"/>
                <a:gd name="connsiteY4" fmla="*/ 472958 h 472992"/>
                <a:gd name="connsiteX5" fmla="*/ 243120 w 245693"/>
                <a:gd name="connsiteY5" fmla="*/ 379652 h 472992"/>
                <a:gd name="connsiteX6" fmla="*/ 224458 w 245693"/>
                <a:gd name="connsiteY6" fmla="*/ 211701 h 472992"/>
                <a:gd name="connsiteX7" fmla="*/ 149813 w 245693"/>
                <a:gd name="connsiteY7" fmla="*/ 43750 h 472992"/>
                <a:gd name="connsiteX8" fmla="*/ 47177 w 245693"/>
                <a:gd name="connsiteY8" fmla="*/ 6427 h 47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693" h="472992">
                  <a:moveTo>
                    <a:pt x="47177" y="6427"/>
                  </a:moveTo>
                  <a:cubicBezTo>
                    <a:pt x="22296" y="25088"/>
                    <a:pt x="3634" y="105954"/>
                    <a:pt x="524" y="155717"/>
                  </a:cubicBezTo>
                  <a:cubicBezTo>
                    <a:pt x="-2586" y="205480"/>
                    <a:pt x="8299" y="269240"/>
                    <a:pt x="28515" y="305007"/>
                  </a:cubicBezTo>
                  <a:cubicBezTo>
                    <a:pt x="48731" y="340774"/>
                    <a:pt x="96940" y="342329"/>
                    <a:pt x="121822" y="370321"/>
                  </a:cubicBezTo>
                  <a:cubicBezTo>
                    <a:pt x="146704" y="398313"/>
                    <a:pt x="157589" y="471403"/>
                    <a:pt x="177805" y="472958"/>
                  </a:cubicBezTo>
                  <a:cubicBezTo>
                    <a:pt x="198021" y="474513"/>
                    <a:pt x="235345" y="423195"/>
                    <a:pt x="243120" y="379652"/>
                  </a:cubicBezTo>
                  <a:cubicBezTo>
                    <a:pt x="250895" y="336109"/>
                    <a:pt x="240009" y="267685"/>
                    <a:pt x="224458" y="211701"/>
                  </a:cubicBezTo>
                  <a:cubicBezTo>
                    <a:pt x="208907" y="155717"/>
                    <a:pt x="179360" y="74852"/>
                    <a:pt x="149813" y="43750"/>
                  </a:cubicBezTo>
                  <a:cubicBezTo>
                    <a:pt x="120266" y="12648"/>
                    <a:pt x="72058" y="-12234"/>
                    <a:pt x="47177" y="6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4400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63CDBA-3ACE-4508-82EE-42DEB8F31586}"/>
              </a:ext>
            </a:extLst>
          </p:cNvPr>
          <p:cNvSpPr/>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BACA8020-FA3C-41A9-AFF4-80D8255E332A}"/>
              </a:ext>
            </a:extLst>
          </p:cNvPr>
          <p:cNvGrpSpPr/>
          <p:nvPr/>
        </p:nvGrpSpPr>
        <p:grpSpPr>
          <a:xfrm>
            <a:off x="812800" y="332656"/>
            <a:ext cx="10566400" cy="5766038"/>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11" name="Rectangle 10">
              <a:extLst>
                <a:ext uri="{FF2B5EF4-FFF2-40B4-BE49-F238E27FC236}">
                  <a16:creationId xmlns:a16="http://schemas.microsoft.com/office/drawing/2014/main" id="{5566DF60-D9C2-4D49-B7F6-C7158348181E}"/>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21BEE6-7312-4E36-8D0B-87B3398899EA}"/>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467510-17AF-48D5-9B1B-D54CB5F0B105}"/>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EE7F0C6-7690-4D6B-AA6B-A9D4617510EF}"/>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782C721-C26D-4C72-8B2C-A524A3527CE4}"/>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75F2987-B2AC-4DD9-B6D9-21D52014FAF3}"/>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AE4F2F6-65AF-40AD-B600-C301A6774F89}"/>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F2E7E53-5CBE-4C96-8443-B51087285288}"/>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AA98C6C-7AFC-4C1F-9D6A-D80D569F7F1E}"/>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DEE7518-D95D-49BE-89C7-AE8E5D073407}"/>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0DBB7CC-2595-489D-AD69-044BBBBC23AF}"/>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37B4EBA-DB49-4246-AF59-B0A5C2DBDDBA}"/>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EA3BE68-A541-4583-BC7E-37563A1B162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4BDC1ED2-8E32-41C5-B525-A3CFE858C25F}"/>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A394AD4A-B9BB-4B98-A73E-7C97A37A510D}"/>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DCD814FE-E9FB-4929-82AF-79867B051AAF}"/>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F6B4A17-E8CB-48ED-BD2E-853E8833E65A}"/>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7205A85-2DF2-46D4-9845-606CE516350C}"/>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D321BA56-D215-4766-B702-2CFFF0072C40}"/>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9A913E18-D2A5-472C-9A43-6487CFAC340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AD2B3FA-E8A4-4A94-86F1-EE0E6855039A}"/>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B7094CE-D111-4FAC-8696-11FE04865F98}"/>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6B895891-3C34-43CC-8818-1F00EBC6D4AA}"/>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E1C7E99-C8C9-495B-9BE7-FCB3F6A0DDC5}"/>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4153824-F0AE-493D-941A-F28ED78C3836}"/>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BA9356-579A-402A-9CDB-D500FD1ADEF4}"/>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A739763-1FE4-453D-ADC2-F15ADBB32DB1}"/>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D662016F-D792-4FC0-A921-9F4521474CE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5223E817-2E3D-478B-BFE1-212BA47FE9F4}"/>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43A9B8D-700A-442F-A62A-50FC62EE583E}"/>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B9F9B32-2D07-4BBB-9430-3590400DD509}"/>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B4C93FA8-6152-477D-B71D-FBF0E1605971}"/>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37BDA715-EF75-485A-AF45-CCBC89109DDA}"/>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4F7A7ED-C8B0-419E-9EE0-E971D323F9A8}"/>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8FF3B99F-EBB8-4F7F-AF2E-A757B721CD1D}"/>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7EB4B36-2AA7-406E-8E46-F338388D212D}"/>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BEE5E03-76AD-4D4E-BAF7-9C1BB0B1BF89}"/>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D3B6948-8235-4F0D-8EAA-9CCC97FE306E}"/>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22057CE-2E67-4EEA-A758-3F6B352C3838}"/>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032BEAB6-A012-4C22-8822-17E3BFD0D572}"/>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18132FC2-792A-48C3-A039-EF0B1BF7ABEC}"/>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5EA125A-0A22-4BC9-8B5E-16636F93A62D}"/>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6C9BFEA-7D29-4B85-AC42-D15CFA353A9B}"/>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9E29C059-B705-4846-9882-3AF7466439E9}"/>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46E94A7-E7F8-4283-A14D-844A6792E59B}"/>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A0B4786-7165-4095-97E7-F9326D33ADEA}"/>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14E35F8-D95D-4A0C-AE41-BECC26900B5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50F26EE1-456D-4AD7-8E3B-EECEFC655EE7}"/>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ABB3AC6A-7C48-4E2F-BEC3-2BBD479AA73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35563CD-1883-429A-BFA5-F68A33877325}"/>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7751DD07-5033-4EE6-AA96-001EA1F266C9}"/>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B1FEB9A-A8DC-4356-A4CA-10EED30C2497}"/>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7605FBD2-31CB-451F-B5DC-08EBAA5283BC}"/>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47F9662F-61E8-461D-AC1E-12DD966D550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C7C5FE8-2D42-4927-ABF9-BE12697D46FA}"/>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56C766A-A291-4337-9FC6-EF21CEB1E726}"/>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EBC073A-47C4-4518-9D30-E1B46F7398E6}"/>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F6E6312-8697-4C7D-8C86-A583E64343F5}"/>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C1229AE-B0CE-4ED2-A455-F777D3F769D1}"/>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5EB482BA-FA53-4845-B629-2F6B67B67FCD}"/>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38F208F9-BC2F-4DB9-93CE-F07013DE3E1B}"/>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057E1C69-A826-4EAB-BC26-41C46864CA6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0676F0ED-65C0-42AC-A67E-C3F0ED5B1266}"/>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F3C1F266-B67B-45CC-83CC-C13C4B827A9B}"/>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EF67292-1A00-442E-8595-078D65EB6659}"/>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09ABA42A-6DC2-42A6-B90B-51638E17DDF1}"/>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16AA1AEC-EF7B-4DF5-B910-82B454C490FE}"/>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E8D819DB-6444-4B8D-8599-75F021B1CC47}"/>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B486AA8D-B608-4288-8567-A48C8CB6B1CA}"/>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2EFAFEEF-8F1E-45BD-BDCE-7EFDE32A0D19}"/>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B8DC75B-A7F0-4DFD-83F7-AAFF8628D32B}"/>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47D3293F-11AA-4BEB-A8F3-D5928619BA89}"/>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B681634E-13FE-41B7-B595-F91D16607B7D}"/>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7434A1DE-1154-4B51-8EEB-E782BECA17D9}"/>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077051F9-F2FE-496E-8A29-FB22D945DC33}"/>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A843BAF0-9E99-4F05-90BB-ACC7C848FF06}"/>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2A5FDD1D-DD0F-42D9-B733-78BAEB2593DE}"/>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608F007-01A0-4AEB-940D-3C9CA404F032}"/>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9288CBE5-0BF3-48B3-B91C-2215E1E8BE85}"/>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2237C9D2-1C5A-4006-8FDE-57CE762044BF}"/>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3CAE3CF8-EB3E-4571-A999-83582ACD2C75}"/>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3C1E082-628A-4EBC-8B0E-E18E9E6AABF7}"/>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E2EFEB7F-7E44-4F2F-9B1D-C3436EBB1E2D}"/>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875CA616-D878-43CE-A304-38DD53D65582}"/>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27F4E271-C1B1-4E44-874A-D79A7788566B}"/>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109">
            <a:extLst>
              <a:ext uri="{FF2B5EF4-FFF2-40B4-BE49-F238E27FC236}">
                <a16:creationId xmlns:a16="http://schemas.microsoft.com/office/drawing/2014/main" id="{F38176DA-2505-45AC-B6FC-829BD87BB619}"/>
              </a:ext>
            </a:extLst>
          </p:cNvPr>
          <p:cNvSpPr/>
          <p:nvPr/>
        </p:nvSpPr>
        <p:spPr>
          <a:xfrm>
            <a:off x="0" y="-1"/>
            <a:ext cx="838201" cy="5918447"/>
          </a:xfrm>
          <a:prstGeom prst="rect">
            <a:avLst/>
          </a:prstGeom>
          <a:solidFill>
            <a:srgbClr val="837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D0E87289-C4BD-49F2-986B-216C5954917B}"/>
              </a:ext>
            </a:extLst>
          </p:cNvPr>
          <p:cNvSpPr/>
          <p:nvPr/>
        </p:nvSpPr>
        <p:spPr>
          <a:xfrm>
            <a:off x="11347748" y="0"/>
            <a:ext cx="844252" cy="5918448"/>
          </a:xfrm>
          <a:prstGeom prst="rect">
            <a:avLst/>
          </a:prstGeom>
          <a:solidFill>
            <a:srgbClr val="837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E9BB6FB-E67F-4237-8304-CAB3A44D9624}"/>
              </a:ext>
            </a:extLst>
          </p:cNvPr>
          <p:cNvSpPr/>
          <p:nvPr/>
        </p:nvSpPr>
        <p:spPr>
          <a:xfrm>
            <a:off x="0" y="5921896"/>
            <a:ext cx="12191999" cy="936104"/>
          </a:xfrm>
          <a:prstGeom prst="rect">
            <a:avLst/>
          </a:prstGeom>
          <a:solidFill>
            <a:srgbClr val="554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rapezoid 3">
            <a:extLst>
              <a:ext uri="{FF2B5EF4-FFF2-40B4-BE49-F238E27FC236}">
                <a16:creationId xmlns:a16="http://schemas.microsoft.com/office/drawing/2014/main" id="{9CA99425-EDC5-4B29-BC25-C620D2F06B39}"/>
              </a:ext>
            </a:extLst>
          </p:cNvPr>
          <p:cNvSpPr/>
          <p:nvPr/>
        </p:nvSpPr>
        <p:spPr>
          <a:xfrm flipV="1">
            <a:off x="0" y="-3458"/>
            <a:ext cx="12191999" cy="943001"/>
          </a:xfrm>
          <a:prstGeom prst="trapezoid">
            <a:avLst>
              <a:gd name="adj" fmla="val 88464"/>
            </a:avLst>
          </a:prstGeom>
          <a:solidFill>
            <a:srgbClr val="7A7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rapezoid 4">
            <a:extLst>
              <a:ext uri="{FF2B5EF4-FFF2-40B4-BE49-F238E27FC236}">
                <a16:creationId xmlns:a16="http://schemas.microsoft.com/office/drawing/2014/main" id="{3D5CBA65-23C8-4901-BB77-4FBB290160AD}"/>
              </a:ext>
            </a:extLst>
          </p:cNvPr>
          <p:cNvSpPr/>
          <p:nvPr/>
        </p:nvSpPr>
        <p:spPr>
          <a:xfrm>
            <a:off x="0" y="5266930"/>
            <a:ext cx="12192001" cy="654965"/>
          </a:xfrm>
          <a:prstGeom prst="trapezoid">
            <a:avLst>
              <a:gd name="adj" fmla="val 124079"/>
            </a:avLst>
          </a:prstGeom>
          <a:solidFill>
            <a:srgbClr val="7A7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7" name="Group 106">
            <a:extLst>
              <a:ext uri="{FF2B5EF4-FFF2-40B4-BE49-F238E27FC236}">
                <a16:creationId xmlns:a16="http://schemas.microsoft.com/office/drawing/2014/main" id="{8E5B729A-AB95-4B81-86C2-D2EA29B6AC8B}"/>
              </a:ext>
            </a:extLst>
          </p:cNvPr>
          <p:cNvGrpSpPr/>
          <p:nvPr/>
        </p:nvGrpSpPr>
        <p:grpSpPr>
          <a:xfrm>
            <a:off x="4762646" y="-1"/>
            <a:ext cx="2674204" cy="942994"/>
            <a:chOff x="4483398" y="0"/>
            <a:chExt cx="3213099" cy="1124744"/>
          </a:xfrm>
        </p:grpSpPr>
        <p:sp>
          <p:nvSpPr>
            <p:cNvPr id="102" name="Trapezoid 101">
              <a:extLst>
                <a:ext uri="{FF2B5EF4-FFF2-40B4-BE49-F238E27FC236}">
                  <a16:creationId xmlns:a16="http://schemas.microsoft.com/office/drawing/2014/main" id="{86AB9088-BB1F-4C51-8CCE-AB8335445AC0}"/>
                </a:ext>
              </a:extLst>
            </p:cNvPr>
            <p:cNvSpPr/>
            <p:nvPr/>
          </p:nvSpPr>
          <p:spPr>
            <a:xfrm flipV="1">
              <a:off x="4483398" y="0"/>
              <a:ext cx="3213099" cy="1124744"/>
            </a:xfrm>
            <a:prstGeom prst="trapezoid">
              <a:avLst>
                <a:gd name="adj" fmla="val 20483"/>
              </a:avLst>
            </a:prstGeom>
            <a:solidFill>
              <a:srgbClr val="949494"/>
            </a:solidFill>
            <a:ln>
              <a:noFill/>
            </a:ln>
            <a:effectLst>
              <a:glow rad="152400">
                <a:srgbClr val="FFFF89">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2436D36D-1DB0-40E7-9417-5756442A881F}"/>
                </a:ext>
              </a:extLst>
            </p:cNvPr>
            <p:cNvSpPr/>
            <p:nvPr/>
          </p:nvSpPr>
          <p:spPr>
            <a:xfrm flipV="1">
              <a:off x="4711104" y="0"/>
              <a:ext cx="1378844"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5A5A5"/>
                </a:gs>
                <a:gs pos="100000">
                  <a:srgbClr val="ADAD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Freeform: Shape 100">
              <a:extLst>
                <a:ext uri="{FF2B5EF4-FFF2-40B4-BE49-F238E27FC236}">
                  <a16:creationId xmlns:a16="http://schemas.microsoft.com/office/drawing/2014/main" id="{93F81801-DC5A-478E-A7E0-76D805C5F124}"/>
                </a:ext>
              </a:extLst>
            </p:cNvPr>
            <p:cNvSpPr/>
            <p:nvPr/>
          </p:nvSpPr>
          <p:spPr>
            <a:xfrm flipH="1" flipV="1">
              <a:off x="6089947" y="0"/>
              <a:ext cx="1384895" cy="1124744"/>
            </a:xfrm>
            <a:custGeom>
              <a:avLst/>
              <a:gdLst>
                <a:gd name="connsiteX0" fmla="*/ 0 w 1378844"/>
                <a:gd name="connsiteY0" fmla="*/ 1124744 h 1124744"/>
                <a:gd name="connsiteX1" fmla="*/ 1378844 w 1378844"/>
                <a:gd name="connsiteY1" fmla="*/ 1124744 h 1124744"/>
                <a:gd name="connsiteX2" fmla="*/ 1378844 w 1378844"/>
                <a:gd name="connsiteY2" fmla="*/ 0 h 1124744"/>
                <a:gd name="connsiteX3" fmla="*/ 220292 w 1378844"/>
                <a:gd name="connsiteY3" fmla="*/ 0 h 1124744"/>
              </a:gdLst>
              <a:ahLst/>
              <a:cxnLst>
                <a:cxn ang="0">
                  <a:pos x="connsiteX0" y="connsiteY0"/>
                </a:cxn>
                <a:cxn ang="0">
                  <a:pos x="connsiteX1" y="connsiteY1"/>
                </a:cxn>
                <a:cxn ang="0">
                  <a:pos x="connsiteX2" y="connsiteY2"/>
                </a:cxn>
                <a:cxn ang="0">
                  <a:pos x="connsiteX3" y="connsiteY3"/>
                </a:cxn>
              </a:cxnLst>
              <a:rect l="l" t="t" r="r" b="b"/>
              <a:pathLst>
                <a:path w="1378844" h="1124744">
                  <a:moveTo>
                    <a:pt x="0" y="1124744"/>
                  </a:moveTo>
                  <a:lnTo>
                    <a:pt x="1378844" y="1124744"/>
                  </a:lnTo>
                  <a:lnTo>
                    <a:pt x="1378844" y="0"/>
                  </a:lnTo>
                  <a:lnTo>
                    <a:pt x="220292" y="0"/>
                  </a:lnTo>
                  <a:close/>
                </a:path>
              </a:pathLst>
            </a:custGeom>
            <a:gradFill flip="none" rotWithShape="1">
              <a:gsLst>
                <a:gs pos="0">
                  <a:srgbClr val="ADADAD"/>
                </a:gs>
                <a:gs pos="100000">
                  <a:srgbClr val="A5A5A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5E875A31-202D-4D63-A127-4C31C558F7BD}"/>
                </a:ext>
              </a:extLst>
            </p:cNvPr>
            <p:cNvSpPr/>
            <p:nvPr/>
          </p:nvSpPr>
          <p:spPr>
            <a:xfrm>
              <a:off x="7431088" y="428625"/>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77166FFF-3A14-42BE-889E-C888105DA707}"/>
                </a:ext>
              </a:extLst>
            </p:cNvPr>
            <p:cNvSpPr/>
            <p:nvPr/>
          </p:nvSpPr>
          <p:spPr>
            <a:xfrm>
              <a:off x="7397751" y="590550"/>
              <a:ext cx="123825" cy="1238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7" name="Rectangle: Rounded Corners 96">
            <a:extLst>
              <a:ext uri="{FF2B5EF4-FFF2-40B4-BE49-F238E27FC236}">
                <a16:creationId xmlns:a16="http://schemas.microsoft.com/office/drawing/2014/main" id="{D7A5F829-700B-48E3-AF0C-84EE18261F72}"/>
              </a:ext>
            </a:extLst>
          </p:cNvPr>
          <p:cNvSpPr/>
          <p:nvPr/>
        </p:nvSpPr>
        <p:spPr>
          <a:xfrm>
            <a:off x="8559800" y="1435100"/>
            <a:ext cx="2692400" cy="1993900"/>
          </a:xfrm>
          <a:prstGeom prst="roundRect">
            <a:avLst>
              <a:gd name="adj" fmla="val 17304"/>
            </a:avLst>
          </a:prstGeom>
          <a:solidFill>
            <a:schemeClr val="tx1">
              <a:alpha val="20000"/>
            </a:scheme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6" name="Group 95">
            <a:extLst>
              <a:ext uri="{FF2B5EF4-FFF2-40B4-BE49-F238E27FC236}">
                <a16:creationId xmlns:a16="http://schemas.microsoft.com/office/drawing/2014/main" id="{CBAD155E-3804-4E0E-9F88-8958B1776B6D}"/>
              </a:ext>
            </a:extLst>
          </p:cNvPr>
          <p:cNvGrpSpPr/>
          <p:nvPr/>
        </p:nvGrpSpPr>
        <p:grpSpPr>
          <a:xfrm>
            <a:off x="8782567" y="1423344"/>
            <a:ext cx="2243873" cy="1686656"/>
            <a:chOff x="2855640" y="637442"/>
            <a:chExt cx="3992706" cy="1686656"/>
          </a:xfrm>
        </p:grpSpPr>
        <p:sp>
          <p:nvSpPr>
            <p:cNvPr id="123" name="Rectangle 122">
              <a:extLst>
                <a:ext uri="{FF2B5EF4-FFF2-40B4-BE49-F238E27FC236}">
                  <a16:creationId xmlns:a16="http://schemas.microsoft.com/office/drawing/2014/main" id="{A39C5BFA-08F7-4A11-8037-BF5623D93AA8}"/>
                </a:ext>
              </a:extLst>
            </p:cNvPr>
            <p:cNvSpPr/>
            <p:nvPr/>
          </p:nvSpPr>
          <p:spPr>
            <a:xfrm>
              <a:off x="2855642" y="637442"/>
              <a:ext cx="3992704" cy="1380818"/>
            </a:xfrm>
            <a:prstGeom prst="rect">
              <a:avLst/>
            </a:prstGeom>
            <a:solidFill>
              <a:srgbClr val="837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Trapezoid 123">
              <a:extLst>
                <a:ext uri="{FF2B5EF4-FFF2-40B4-BE49-F238E27FC236}">
                  <a16:creationId xmlns:a16="http://schemas.microsoft.com/office/drawing/2014/main" id="{2D57120C-6F67-46C0-8639-6C6666075AE3}"/>
                </a:ext>
              </a:extLst>
            </p:cNvPr>
            <p:cNvSpPr/>
            <p:nvPr/>
          </p:nvSpPr>
          <p:spPr>
            <a:xfrm flipV="1">
              <a:off x="2855640" y="2017883"/>
              <a:ext cx="3992705" cy="306215"/>
            </a:xfrm>
            <a:prstGeom prst="trapezoid">
              <a:avLst>
                <a:gd name="adj" fmla="val 66380"/>
              </a:avLst>
            </a:prstGeom>
            <a:solidFill>
              <a:srgbClr val="7A7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477708CF-F475-41F4-8BA0-AD1934449C74}"/>
              </a:ext>
            </a:extLst>
          </p:cNvPr>
          <p:cNvGrpSpPr/>
          <p:nvPr/>
        </p:nvGrpSpPr>
        <p:grpSpPr>
          <a:xfrm rot="199603">
            <a:off x="9070306" y="1375167"/>
            <a:ext cx="1671300" cy="1200833"/>
            <a:chOff x="8771207" y="84120"/>
            <a:chExt cx="4770414" cy="3427554"/>
          </a:xfrm>
          <a:effectLst>
            <a:glow rad="241300">
              <a:srgbClr val="FFFF89">
                <a:alpha val="40000"/>
              </a:srgbClr>
            </a:glow>
          </a:effectLst>
        </p:grpSpPr>
        <p:sp>
          <p:nvSpPr>
            <p:cNvPr id="109" name="Trapezoid 108">
              <a:extLst>
                <a:ext uri="{FF2B5EF4-FFF2-40B4-BE49-F238E27FC236}">
                  <a16:creationId xmlns:a16="http://schemas.microsoft.com/office/drawing/2014/main" id="{D6F378F8-F23A-4FD2-B78F-684E4FA438E4}"/>
                </a:ext>
              </a:extLst>
            </p:cNvPr>
            <p:cNvSpPr/>
            <p:nvPr/>
          </p:nvSpPr>
          <p:spPr>
            <a:xfrm flipV="1">
              <a:off x="9429868" y="84120"/>
              <a:ext cx="3453085" cy="1419374"/>
            </a:xfrm>
            <a:prstGeom prst="trapezoid">
              <a:avLst>
                <a:gd name="adj" fmla="val 16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Trapezoid 110">
              <a:extLst>
                <a:ext uri="{FF2B5EF4-FFF2-40B4-BE49-F238E27FC236}">
                  <a16:creationId xmlns:a16="http://schemas.microsoft.com/office/drawing/2014/main" id="{C5A84275-B71D-4608-A93A-75B2A1E2A4B0}"/>
                </a:ext>
              </a:extLst>
            </p:cNvPr>
            <p:cNvSpPr/>
            <p:nvPr/>
          </p:nvSpPr>
          <p:spPr>
            <a:xfrm flipV="1">
              <a:off x="9557741" y="205290"/>
              <a:ext cx="3197344" cy="1419374"/>
            </a:xfrm>
            <a:prstGeom prst="trapezoid">
              <a:avLst>
                <a:gd name="adj" fmla="val 16000"/>
              </a:avLst>
            </a:prstGeom>
            <a:solidFill>
              <a:srgbClr val="CFCA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Trapezoid 111">
              <a:extLst>
                <a:ext uri="{FF2B5EF4-FFF2-40B4-BE49-F238E27FC236}">
                  <a16:creationId xmlns:a16="http://schemas.microsoft.com/office/drawing/2014/main" id="{B89505A9-9819-49B6-8D54-3B64E3E84E26}"/>
                </a:ext>
              </a:extLst>
            </p:cNvPr>
            <p:cNvSpPr/>
            <p:nvPr/>
          </p:nvSpPr>
          <p:spPr>
            <a:xfrm flipV="1">
              <a:off x="8771207" y="2494402"/>
              <a:ext cx="4770410" cy="553888"/>
            </a:xfrm>
            <a:prstGeom prst="trapezoid">
              <a:avLst>
                <a:gd name="adj" fmla="val 51775"/>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Trapezoid 112">
              <a:extLst>
                <a:ext uri="{FF2B5EF4-FFF2-40B4-BE49-F238E27FC236}">
                  <a16:creationId xmlns:a16="http://schemas.microsoft.com/office/drawing/2014/main" id="{3F2C4B58-F1D4-488F-9A12-F55EA1AF4D58}"/>
                </a:ext>
              </a:extLst>
            </p:cNvPr>
            <p:cNvSpPr/>
            <p:nvPr/>
          </p:nvSpPr>
          <p:spPr>
            <a:xfrm>
              <a:off x="8771210" y="776526"/>
              <a:ext cx="4770411" cy="1726545"/>
            </a:xfrm>
            <a:prstGeom prst="trapezoid">
              <a:avLst>
                <a:gd name="adj" fmla="val 2049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 name="Trapezoid 113">
              <a:extLst>
                <a:ext uri="{FF2B5EF4-FFF2-40B4-BE49-F238E27FC236}">
                  <a16:creationId xmlns:a16="http://schemas.microsoft.com/office/drawing/2014/main" id="{9C6B615A-0903-460B-BEDB-39F1E5F87284}"/>
                </a:ext>
              </a:extLst>
            </p:cNvPr>
            <p:cNvSpPr/>
            <p:nvPr/>
          </p:nvSpPr>
          <p:spPr>
            <a:xfrm flipV="1">
              <a:off x="9257241" y="2673293"/>
              <a:ext cx="3798350" cy="375003"/>
            </a:xfrm>
            <a:prstGeom prst="trapezoid">
              <a:avLst>
                <a:gd name="adj" fmla="val 5177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Trapezoid 114">
              <a:extLst>
                <a:ext uri="{FF2B5EF4-FFF2-40B4-BE49-F238E27FC236}">
                  <a16:creationId xmlns:a16="http://schemas.microsoft.com/office/drawing/2014/main" id="{49AA60E3-ACD0-4FBC-BD1B-8D35B1789A3B}"/>
                </a:ext>
              </a:extLst>
            </p:cNvPr>
            <p:cNvSpPr/>
            <p:nvPr/>
          </p:nvSpPr>
          <p:spPr>
            <a:xfrm>
              <a:off x="9321801" y="2900120"/>
              <a:ext cx="3669229" cy="611554"/>
            </a:xfrm>
            <a:prstGeom prst="trapezoid">
              <a:avLst>
                <a:gd name="adj" fmla="val 29520"/>
              </a:avLst>
            </a:prstGeom>
            <a:solidFill>
              <a:srgbClr val="4F4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Freeform: Shape 116">
              <a:extLst>
                <a:ext uri="{FF2B5EF4-FFF2-40B4-BE49-F238E27FC236}">
                  <a16:creationId xmlns:a16="http://schemas.microsoft.com/office/drawing/2014/main" id="{FCC1C66C-43B1-4BE7-BC02-69750F35D6DE}"/>
                </a:ext>
              </a:extLst>
            </p:cNvPr>
            <p:cNvSpPr/>
            <p:nvPr/>
          </p:nvSpPr>
          <p:spPr>
            <a:xfrm>
              <a:off x="8939491" y="894754"/>
              <a:ext cx="890760" cy="1500134"/>
            </a:xfrm>
            <a:custGeom>
              <a:avLst/>
              <a:gdLst>
                <a:gd name="connsiteX0" fmla="*/ 228464 w 705859"/>
                <a:gd name="connsiteY0" fmla="*/ 0 h 1188740"/>
                <a:gd name="connsiteX1" fmla="*/ 705859 w 705859"/>
                <a:gd name="connsiteY1" fmla="*/ 0 h 1188740"/>
                <a:gd name="connsiteX2" fmla="*/ 525016 w 705859"/>
                <a:gd name="connsiteY2" fmla="*/ 1188740 h 1188740"/>
                <a:gd name="connsiteX3" fmla="*/ 0 w 705859"/>
                <a:gd name="connsiteY3" fmla="*/ 1188740 h 1188740"/>
              </a:gdLst>
              <a:ahLst/>
              <a:cxnLst>
                <a:cxn ang="0">
                  <a:pos x="connsiteX0" y="connsiteY0"/>
                </a:cxn>
                <a:cxn ang="0">
                  <a:pos x="connsiteX1" y="connsiteY1"/>
                </a:cxn>
                <a:cxn ang="0">
                  <a:pos x="connsiteX2" y="connsiteY2"/>
                </a:cxn>
                <a:cxn ang="0">
                  <a:pos x="connsiteX3" y="connsiteY3"/>
                </a:cxn>
              </a:cxnLst>
              <a:rect l="l" t="t" r="r" b="b"/>
              <a:pathLst>
                <a:path w="705859" h="1188740">
                  <a:moveTo>
                    <a:pt x="228464" y="0"/>
                  </a:moveTo>
                  <a:lnTo>
                    <a:pt x="705859" y="0"/>
                  </a:lnTo>
                  <a:lnTo>
                    <a:pt x="525016" y="1188740"/>
                  </a:lnTo>
                  <a:lnTo>
                    <a:pt x="0" y="1188740"/>
                  </a:lnTo>
                  <a:close/>
                </a:path>
              </a:pathLst>
            </a:cu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8" name="Trapezoid 97">
            <a:extLst>
              <a:ext uri="{FF2B5EF4-FFF2-40B4-BE49-F238E27FC236}">
                <a16:creationId xmlns:a16="http://schemas.microsoft.com/office/drawing/2014/main" id="{AFE6FBDC-AFD4-487F-8BD6-B303B13B974A}"/>
              </a:ext>
            </a:extLst>
          </p:cNvPr>
          <p:cNvSpPr/>
          <p:nvPr/>
        </p:nvSpPr>
        <p:spPr>
          <a:xfrm flipV="1">
            <a:off x="8392288" y="-1"/>
            <a:ext cx="3012312" cy="2565918"/>
          </a:xfrm>
          <a:prstGeom prst="trapezoid">
            <a:avLst>
              <a:gd name="adj" fmla="val 30970"/>
            </a:avLst>
          </a:prstGeom>
          <a:gradFill flip="none" rotWithShape="1">
            <a:gsLst>
              <a:gs pos="30000">
                <a:srgbClr val="FFFF89">
                  <a:alpha val="35000"/>
                </a:srgbClr>
              </a:gs>
              <a:gs pos="0">
                <a:srgbClr val="FFFF89">
                  <a:alpha val="60000"/>
                </a:srgbClr>
              </a:gs>
              <a:gs pos="78000">
                <a:srgbClr val="FFFF89">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597B997-71DF-4045-9723-11C8B6E683F2}"/>
              </a:ext>
            </a:extLst>
          </p:cNvPr>
          <p:cNvSpPr/>
          <p:nvPr/>
        </p:nvSpPr>
        <p:spPr>
          <a:xfrm>
            <a:off x="0" y="-3458"/>
            <a:ext cx="12192000" cy="6857999"/>
          </a:xfrm>
          <a:prstGeom prst="rect">
            <a:avLst/>
          </a:prstGeom>
          <a:gradFill flip="none" rotWithShape="1">
            <a:gsLst>
              <a:gs pos="40000">
                <a:schemeClr val="tx1">
                  <a:alpha val="0"/>
                </a:schemeClr>
              </a:gs>
              <a:gs pos="100000">
                <a:schemeClr val="tx1">
                  <a:alpha val="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4BA67EC9-8A62-47CF-9607-82DAD18E6CF8}"/>
              </a:ext>
            </a:extLst>
          </p:cNvPr>
          <p:cNvGrpSpPr/>
          <p:nvPr/>
        </p:nvGrpSpPr>
        <p:grpSpPr>
          <a:xfrm>
            <a:off x="1" y="-1"/>
            <a:ext cx="12191998" cy="6857999"/>
            <a:chOff x="1" y="-1"/>
            <a:chExt cx="9944848" cy="6857999"/>
          </a:xfrm>
        </p:grpSpPr>
        <p:sp>
          <p:nvSpPr>
            <p:cNvPr id="105" name="Rectangle 104">
              <a:extLst>
                <a:ext uri="{FF2B5EF4-FFF2-40B4-BE49-F238E27FC236}">
                  <a16:creationId xmlns:a16="http://schemas.microsoft.com/office/drawing/2014/main" id="{7D4DC5E7-CA28-4A92-B031-16A6A27DE7C5}"/>
                </a:ext>
              </a:extLst>
            </p:cNvPr>
            <p:cNvSpPr/>
            <p:nvPr/>
          </p:nvSpPr>
          <p:spPr>
            <a:xfrm>
              <a:off x="1" y="-1"/>
              <a:ext cx="9944846" cy="5918448"/>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244F505-E557-4C2E-90F4-A20EB6F07F16}"/>
                </a:ext>
              </a:extLst>
            </p:cNvPr>
            <p:cNvSpPr/>
            <p:nvPr/>
          </p:nvSpPr>
          <p:spPr>
            <a:xfrm>
              <a:off x="61835" y="3448"/>
              <a:ext cx="9883014" cy="6854550"/>
            </a:xfrm>
            <a:prstGeom prst="rect">
              <a:avLst/>
            </a:prstGeom>
            <a:blipFill dpi="0" rotWithShape="1">
              <a:blip r:embed="rId2">
                <a:alphaModFix amt="1000"/>
                <a:extLst>
                  <a:ext uri="{BEBA8EAE-BF5A-486C-A8C5-ECC9F3942E4B}">
                    <a14:imgProps xmlns:a14="http://schemas.microsoft.com/office/drawing/2010/main">
                      <a14:imgLayer r:embed="rId3">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6" name="TextBox 115">
            <a:extLst>
              <a:ext uri="{FF2B5EF4-FFF2-40B4-BE49-F238E27FC236}">
                <a16:creationId xmlns:a16="http://schemas.microsoft.com/office/drawing/2014/main" id="{E74FEB39-4F38-466C-A9B0-8B3EE99AB42B}"/>
              </a:ext>
            </a:extLst>
          </p:cNvPr>
          <p:cNvSpPr txBox="1"/>
          <p:nvPr/>
        </p:nvSpPr>
        <p:spPr>
          <a:xfrm>
            <a:off x="132098" y="144700"/>
            <a:ext cx="1710776" cy="461665"/>
          </a:xfrm>
          <a:prstGeom prst="rect">
            <a:avLst/>
          </a:prstGeom>
          <a:noFill/>
        </p:spPr>
        <p:txBody>
          <a:bodyPr wrap="square" rtlCol="0">
            <a:spAutoFit/>
          </a:bodyPr>
          <a:lstStyle/>
          <a:p>
            <a:r>
              <a:rPr lang="en-GB"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FLOOR 6</a:t>
            </a:r>
          </a:p>
        </p:txBody>
      </p:sp>
    </p:spTree>
    <p:extLst>
      <p:ext uri="{BB962C8B-B14F-4D97-AF65-F5344CB8AC3E}">
        <p14:creationId xmlns:p14="http://schemas.microsoft.com/office/powerpoint/2010/main" val="367718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567F6F6B-A483-48AD-9E9F-398B25C535EE}"/>
              </a:ext>
            </a:extLst>
          </p:cNvPr>
          <p:cNvSpPr/>
          <p:nvPr/>
        </p:nvSpPr>
        <p:spPr>
          <a:xfrm>
            <a:off x="999742" y="1503046"/>
            <a:ext cx="761114" cy="683555"/>
          </a:xfrm>
          <a:prstGeom prst="ellipse">
            <a:avLst/>
          </a:prstGeom>
          <a:solidFill>
            <a:schemeClr val="tx1">
              <a:lumMod val="75000"/>
              <a:lumOff val="2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46AB3A0D-951B-4405-9158-A46249FC7C29}"/>
              </a:ext>
            </a:extLst>
          </p:cNvPr>
          <p:cNvSpPr/>
          <p:nvPr/>
        </p:nvSpPr>
        <p:spPr>
          <a:xfrm>
            <a:off x="999742" y="1361188"/>
            <a:ext cx="761114" cy="807152"/>
          </a:xfrm>
          <a:custGeom>
            <a:avLst/>
            <a:gdLst>
              <a:gd name="connsiteX0" fmla="*/ 0 w 761114"/>
              <a:gd name="connsiteY0" fmla="*/ 0 h 807152"/>
              <a:gd name="connsiteX1" fmla="*/ 761114 w 761114"/>
              <a:gd name="connsiteY1" fmla="*/ 0 h 807152"/>
              <a:gd name="connsiteX2" fmla="*/ 761114 w 761114"/>
              <a:gd name="connsiteY2" fmla="*/ 465374 h 807152"/>
              <a:gd name="connsiteX3" fmla="*/ 761114 w 761114"/>
              <a:gd name="connsiteY3" fmla="*/ 483636 h 807152"/>
              <a:gd name="connsiteX4" fmla="*/ 759064 w 761114"/>
              <a:gd name="connsiteY4" fmla="*/ 483636 h 807152"/>
              <a:gd name="connsiteX5" fmla="*/ 753383 w 761114"/>
              <a:gd name="connsiteY5" fmla="*/ 534254 h 807152"/>
              <a:gd name="connsiteX6" fmla="*/ 380557 w 761114"/>
              <a:gd name="connsiteY6" fmla="*/ 807152 h 807152"/>
              <a:gd name="connsiteX7" fmla="*/ 7732 w 761114"/>
              <a:gd name="connsiteY7" fmla="*/ 534254 h 807152"/>
              <a:gd name="connsiteX8" fmla="*/ 2050 w 761114"/>
              <a:gd name="connsiteY8" fmla="*/ 483636 h 807152"/>
              <a:gd name="connsiteX9" fmla="*/ 0 w 761114"/>
              <a:gd name="connsiteY9" fmla="*/ 483636 h 807152"/>
              <a:gd name="connsiteX10" fmla="*/ 0 w 761114"/>
              <a:gd name="connsiteY10" fmla="*/ 465374 h 80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114" h="807152">
                <a:moveTo>
                  <a:pt x="0" y="0"/>
                </a:moveTo>
                <a:lnTo>
                  <a:pt x="761114" y="0"/>
                </a:lnTo>
                <a:lnTo>
                  <a:pt x="761114" y="465374"/>
                </a:lnTo>
                <a:lnTo>
                  <a:pt x="761114" y="483636"/>
                </a:lnTo>
                <a:lnTo>
                  <a:pt x="759064" y="483636"/>
                </a:lnTo>
                <a:lnTo>
                  <a:pt x="753383" y="534254"/>
                </a:lnTo>
                <a:cubicBezTo>
                  <a:pt x="717897" y="689997"/>
                  <a:pt x="564461" y="807152"/>
                  <a:pt x="380557" y="807152"/>
                </a:cubicBezTo>
                <a:cubicBezTo>
                  <a:pt x="196653" y="807152"/>
                  <a:pt x="43217" y="689997"/>
                  <a:pt x="7732" y="534254"/>
                </a:cubicBezTo>
                <a:lnTo>
                  <a:pt x="2050" y="483636"/>
                </a:lnTo>
                <a:lnTo>
                  <a:pt x="0" y="483636"/>
                </a:lnTo>
                <a:lnTo>
                  <a:pt x="0" y="46537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Oval 1">
            <a:extLst>
              <a:ext uri="{FF2B5EF4-FFF2-40B4-BE49-F238E27FC236}">
                <a16:creationId xmlns:a16="http://schemas.microsoft.com/office/drawing/2014/main" id="{025F8536-21FE-42B6-AA73-05EC9781B26A}"/>
              </a:ext>
            </a:extLst>
          </p:cNvPr>
          <p:cNvSpPr/>
          <p:nvPr/>
        </p:nvSpPr>
        <p:spPr>
          <a:xfrm>
            <a:off x="999742" y="1019411"/>
            <a:ext cx="761114" cy="683555"/>
          </a:xfrm>
          <a:prstGeom prst="ellipse">
            <a:avLst/>
          </a:prstGeom>
          <a:solidFill>
            <a:schemeClr val="tx1">
              <a:lumMod val="75000"/>
              <a:lumOff val="2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Image result for oil barrel">
            <a:extLst>
              <a:ext uri="{FF2B5EF4-FFF2-40B4-BE49-F238E27FC236}">
                <a16:creationId xmlns:a16="http://schemas.microsoft.com/office/drawing/2014/main" id="{EB71D3D3-4E20-4EA2-AA93-A4E711740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493" y="538288"/>
            <a:ext cx="2009775" cy="22764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6887A4-B3E0-4E75-BC7B-064FAEC36A96}"/>
              </a:ext>
            </a:extLst>
          </p:cNvPr>
          <p:cNvSpPr txBox="1"/>
          <p:nvPr/>
        </p:nvSpPr>
        <p:spPr>
          <a:xfrm>
            <a:off x="979493" y="1144240"/>
            <a:ext cx="792088" cy="700584"/>
          </a:xfrm>
          <a:prstGeom prst="rect">
            <a:avLst/>
          </a:prstGeom>
          <a:noFill/>
        </p:spPr>
        <p:txBody>
          <a:bodyPr wrap="square" rtlCol="0">
            <a:prstTxWarp prst="textArchDown">
              <a:avLst/>
            </a:prstTxWarp>
            <a:spAutoFit/>
            <a:scene3d>
              <a:camera prst="orthographicFront">
                <a:rot lat="3000000" lon="0" rev="0"/>
              </a:camera>
              <a:lightRig rig="threePt" dir="t"/>
            </a:scene3d>
          </a:bodyPr>
          <a:lstStyle/>
          <a:p>
            <a:pPr algn="ctr"/>
            <a:r>
              <a:rPr lang="en-GB" sz="1200" dirty="0">
                <a:solidFill>
                  <a:srgbClr val="E2D700">
                    <a:alpha val="70000"/>
                  </a:srgbClr>
                </a:solidFill>
                <a:latin typeface="Times New Roman" panose="02020603050405020304" pitchFamily="18" charset="0"/>
                <a:cs typeface="Times New Roman" panose="02020603050405020304" pitchFamily="18" charset="0"/>
              </a:rPr>
              <a:t>Ye </a:t>
            </a:r>
            <a:r>
              <a:rPr lang="en-GB" sz="1200" dirty="0" err="1">
                <a:solidFill>
                  <a:srgbClr val="E2D700">
                    <a:alpha val="70000"/>
                  </a:srgbClr>
                </a:solidFill>
                <a:latin typeface="Times New Roman" panose="02020603050405020304" pitchFamily="18" charset="0"/>
                <a:cs typeface="Times New Roman" panose="02020603050405020304" pitchFamily="18" charset="0"/>
              </a:rPr>
              <a:t>olde</a:t>
            </a:r>
            <a:endParaRPr lang="en-GB" sz="1200" dirty="0">
              <a:solidFill>
                <a:srgbClr val="E2D700">
                  <a:alpha val="70000"/>
                </a:srgbClr>
              </a:solidFill>
              <a:latin typeface="Times New Roman" panose="02020603050405020304" pitchFamily="18" charset="0"/>
              <a:cs typeface="Times New Roman" panose="02020603050405020304" pitchFamily="18" charset="0"/>
            </a:endParaRPr>
          </a:p>
          <a:p>
            <a:pPr algn="ctr"/>
            <a:r>
              <a:rPr lang="en-GB" sz="1200" b="1" dirty="0">
                <a:solidFill>
                  <a:srgbClr val="E2D700">
                    <a:alpha val="70000"/>
                  </a:srgbClr>
                </a:solidFill>
                <a:latin typeface="Times New Roman" panose="02020603050405020304" pitchFamily="18" charset="0"/>
                <a:cs typeface="Times New Roman" panose="02020603050405020304" pitchFamily="18" charset="0"/>
              </a:rPr>
              <a:t>OIL</a:t>
            </a:r>
          </a:p>
        </p:txBody>
      </p:sp>
      <p:sp>
        <p:nvSpPr>
          <p:cNvPr id="11" name="Oval 10">
            <a:extLst>
              <a:ext uri="{FF2B5EF4-FFF2-40B4-BE49-F238E27FC236}">
                <a16:creationId xmlns:a16="http://schemas.microsoft.com/office/drawing/2014/main" id="{81696213-1A1E-46E4-95BE-96BEA0882C61}"/>
              </a:ext>
            </a:extLst>
          </p:cNvPr>
          <p:cNvSpPr/>
          <p:nvPr/>
        </p:nvSpPr>
        <p:spPr>
          <a:xfrm>
            <a:off x="1481138" y="1166813"/>
            <a:ext cx="161925" cy="161925"/>
          </a:xfrm>
          <a:prstGeom prst="ellipse">
            <a:avLst/>
          </a:prstGeom>
          <a:solidFill>
            <a:schemeClr val="tx1">
              <a:lumMod val="65000"/>
              <a:lumOff val="35000"/>
            </a:schemeClr>
          </a:solidFill>
          <a:ln>
            <a:gradFill>
              <a:gsLst>
                <a:gs pos="0">
                  <a:srgbClr val="606060"/>
                </a:gs>
                <a:gs pos="100000">
                  <a:schemeClr val="tx1">
                    <a:lumMod val="75000"/>
                    <a:lumOff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1570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75C9824-20F3-49D1-801F-49F224594687}"/>
              </a:ext>
            </a:extLst>
          </p:cNvPr>
          <p:cNvSpPr/>
          <p:nvPr/>
        </p:nvSpPr>
        <p:spPr>
          <a:xfrm>
            <a:off x="0" y="0"/>
            <a:ext cx="12192000" cy="6858000"/>
          </a:xfrm>
          <a:prstGeom prst="rect">
            <a:avLst/>
          </a:prstGeom>
          <a:solidFill>
            <a:srgbClr val="FF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DCB9785F-B9D4-41DC-9147-6E897E70843C}"/>
              </a:ext>
            </a:extLst>
          </p:cNvPr>
          <p:cNvPicPr>
            <a:picLocks noChangeAspect="1"/>
          </p:cNvPicPr>
          <p:nvPr/>
        </p:nvPicPr>
        <p:blipFill>
          <a:blip r:embed="rId2"/>
          <a:stretch>
            <a:fillRect/>
          </a:stretch>
        </p:blipFill>
        <p:spPr>
          <a:xfrm>
            <a:off x="4017084" y="620688"/>
            <a:ext cx="4157832" cy="5736833"/>
          </a:xfrm>
          <a:prstGeom prst="rect">
            <a:avLst/>
          </a:prstGeom>
          <a:effectLst>
            <a:innerShdw blurRad="190500">
              <a:schemeClr val="bg1"/>
            </a:innerShdw>
          </a:effectLst>
        </p:spPr>
      </p:pic>
      <p:grpSp>
        <p:nvGrpSpPr>
          <p:cNvPr id="31" name="Group 30">
            <a:extLst>
              <a:ext uri="{FF2B5EF4-FFF2-40B4-BE49-F238E27FC236}">
                <a16:creationId xmlns:a16="http://schemas.microsoft.com/office/drawing/2014/main" id="{AE40BD9E-260C-4755-B464-2C29CECFB14A}"/>
              </a:ext>
            </a:extLst>
          </p:cNvPr>
          <p:cNvGrpSpPr/>
          <p:nvPr/>
        </p:nvGrpSpPr>
        <p:grpSpPr>
          <a:xfrm>
            <a:off x="4976075" y="1228677"/>
            <a:ext cx="1075584" cy="1075584"/>
            <a:chOff x="4976075" y="1228677"/>
            <a:chExt cx="1075584" cy="1075584"/>
          </a:xfrm>
        </p:grpSpPr>
        <p:sp>
          <p:nvSpPr>
            <p:cNvPr id="8" name="Oval 7">
              <a:extLst>
                <a:ext uri="{FF2B5EF4-FFF2-40B4-BE49-F238E27FC236}">
                  <a16:creationId xmlns:a16="http://schemas.microsoft.com/office/drawing/2014/main" id="{36F837EC-8100-4160-9E98-2D5749F05C5B}"/>
                </a:ext>
              </a:extLst>
            </p:cNvPr>
            <p:cNvSpPr/>
            <p:nvPr/>
          </p:nvSpPr>
          <p:spPr>
            <a:xfrm>
              <a:off x="4976075" y="1228677"/>
              <a:ext cx="1075584" cy="1075584"/>
            </a:xfrm>
            <a:prstGeom prst="ellipse">
              <a:avLst/>
            </a:prstGeom>
            <a:solidFill>
              <a:srgbClr val="C0C0C0"/>
            </a:solidFill>
            <a:ln>
              <a:noFill/>
            </a:ln>
            <a:effectLst>
              <a:innerShdw blurRad="215900" dist="889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DA6FCCA8-F799-4395-93AC-610E4CE2E61E}"/>
                </a:ext>
              </a:extLst>
            </p:cNvPr>
            <p:cNvSpPr/>
            <p:nvPr/>
          </p:nvSpPr>
          <p:spPr>
            <a:xfrm>
              <a:off x="5075750" y="1323469"/>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5</a:t>
              </a:r>
            </a:p>
          </p:txBody>
        </p:sp>
      </p:grpSp>
      <p:grpSp>
        <p:nvGrpSpPr>
          <p:cNvPr id="30" name="Group 29">
            <a:extLst>
              <a:ext uri="{FF2B5EF4-FFF2-40B4-BE49-F238E27FC236}">
                <a16:creationId xmlns:a16="http://schemas.microsoft.com/office/drawing/2014/main" id="{A59EFCCD-D7D8-4DCC-9D9C-59F6C5FDD02A}"/>
              </a:ext>
            </a:extLst>
          </p:cNvPr>
          <p:cNvGrpSpPr/>
          <p:nvPr/>
        </p:nvGrpSpPr>
        <p:grpSpPr>
          <a:xfrm>
            <a:off x="6147655" y="1223794"/>
            <a:ext cx="1075584" cy="1075584"/>
            <a:chOff x="6147655" y="1223794"/>
            <a:chExt cx="1075584" cy="1075584"/>
          </a:xfrm>
        </p:grpSpPr>
        <p:sp>
          <p:nvSpPr>
            <p:cNvPr id="9" name="Oval 8">
              <a:extLst>
                <a:ext uri="{FF2B5EF4-FFF2-40B4-BE49-F238E27FC236}">
                  <a16:creationId xmlns:a16="http://schemas.microsoft.com/office/drawing/2014/main" id="{79D6EC2F-A6EE-4EF0-B3FB-EEADDD2E7709}"/>
                </a:ext>
              </a:extLst>
            </p:cNvPr>
            <p:cNvSpPr/>
            <p:nvPr/>
          </p:nvSpPr>
          <p:spPr>
            <a:xfrm>
              <a:off x="6147655" y="1223794"/>
              <a:ext cx="1075584" cy="1075584"/>
            </a:xfrm>
            <a:prstGeom prst="ellipse">
              <a:avLst/>
            </a:prstGeom>
            <a:solidFill>
              <a:srgbClr val="C0C0C0"/>
            </a:solidFill>
            <a:ln>
              <a:noFill/>
            </a:ln>
            <a:effectLst>
              <a:innerShdw blurRad="215900" dist="889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C9F22998-E185-473E-849D-2673AB47E561}"/>
                </a:ext>
              </a:extLst>
            </p:cNvPr>
            <p:cNvSpPr/>
            <p:nvPr/>
          </p:nvSpPr>
          <p:spPr>
            <a:xfrm>
              <a:off x="6247330" y="1323469"/>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6</a:t>
              </a:r>
            </a:p>
          </p:txBody>
        </p:sp>
      </p:grpSp>
      <p:grpSp>
        <p:nvGrpSpPr>
          <p:cNvPr id="28" name="Group 27">
            <a:extLst>
              <a:ext uri="{FF2B5EF4-FFF2-40B4-BE49-F238E27FC236}">
                <a16:creationId xmlns:a16="http://schemas.microsoft.com/office/drawing/2014/main" id="{3AC19AFC-122D-4830-91C0-526A6BD0CF01}"/>
              </a:ext>
            </a:extLst>
          </p:cNvPr>
          <p:cNvGrpSpPr/>
          <p:nvPr/>
        </p:nvGrpSpPr>
        <p:grpSpPr>
          <a:xfrm>
            <a:off x="6147655" y="2420775"/>
            <a:ext cx="1075584" cy="1075584"/>
            <a:chOff x="6147655" y="2420775"/>
            <a:chExt cx="1075584" cy="1075584"/>
          </a:xfrm>
        </p:grpSpPr>
        <p:sp>
          <p:nvSpPr>
            <p:cNvPr id="7" name="Oval 6">
              <a:extLst>
                <a:ext uri="{FF2B5EF4-FFF2-40B4-BE49-F238E27FC236}">
                  <a16:creationId xmlns:a16="http://schemas.microsoft.com/office/drawing/2014/main" id="{6D554DF6-6747-4450-878D-541BE96ADE56}"/>
                </a:ext>
              </a:extLst>
            </p:cNvPr>
            <p:cNvSpPr/>
            <p:nvPr/>
          </p:nvSpPr>
          <p:spPr>
            <a:xfrm>
              <a:off x="6147655" y="2420775"/>
              <a:ext cx="1075584" cy="1075584"/>
            </a:xfrm>
            <a:prstGeom prst="ellipse">
              <a:avLst/>
            </a:prstGeom>
            <a:solidFill>
              <a:srgbClr val="C0C0C0"/>
            </a:solidFill>
            <a:ln>
              <a:noFill/>
            </a:ln>
            <a:effectLst>
              <a:innerShdw blurRad="215900" dist="889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734B591C-FDCF-4907-9CA2-18F41E3588C3}"/>
                </a:ext>
              </a:extLst>
            </p:cNvPr>
            <p:cNvSpPr/>
            <p:nvPr/>
          </p:nvSpPr>
          <p:spPr>
            <a:xfrm>
              <a:off x="6247330" y="2520450"/>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4</a:t>
              </a:r>
            </a:p>
          </p:txBody>
        </p:sp>
      </p:grpSp>
      <p:grpSp>
        <p:nvGrpSpPr>
          <p:cNvPr id="27" name="Group 26">
            <a:extLst>
              <a:ext uri="{FF2B5EF4-FFF2-40B4-BE49-F238E27FC236}">
                <a16:creationId xmlns:a16="http://schemas.microsoft.com/office/drawing/2014/main" id="{10B91EF5-BF89-4B4C-B57A-B06E79A27EB3}"/>
              </a:ext>
            </a:extLst>
          </p:cNvPr>
          <p:cNvGrpSpPr/>
          <p:nvPr/>
        </p:nvGrpSpPr>
        <p:grpSpPr>
          <a:xfrm>
            <a:off x="6147655" y="3617756"/>
            <a:ext cx="1075584" cy="1075584"/>
            <a:chOff x="6147655" y="3617756"/>
            <a:chExt cx="1075584" cy="1075584"/>
          </a:xfrm>
        </p:grpSpPr>
        <p:sp>
          <p:nvSpPr>
            <p:cNvPr id="5" name="Oval 4">
              <a:extLst>
                <a:ext uri="{FF2B5EF4-FFF2-40B4-BE49-F238E27FC236}">
                  <a16:creationId xmlns:a16="http://schemas.microsoft.com/office/drawing/2014/main" id="{1839A8A8-D27F-4050-A298-07A8ACA1EA05}"/>
                </a:ext>
              </a:extLst>
            </p:cNvPr>
            <p:cNvSpPr/>
            <p:nvPr/>
          </p:nvSpPr>
          <p:spPr>
            <a:xfrm>
              <a:off x="6147655" y="3617756"/>
              <a:ext cx="1075584" cy="1075584"/>
            </a:xfrm>
            <a:prstGeom prst="ellipse">
              <a:avLst/>
            </a:prstGeom>
            <a:solidFill>
              <a:srgbClr val="C0C0C0"/>
            </a:solidFill>
            <a:ln>
              <a:noFill/>
            </a:ln>
            <a:effectLst>
              <a:innerShdw blurRad="215900" dist="889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5100059-8B3B-4998-B479-67DB96A2C5FF}"/>
                </a:ext>
              </a:extLst>
            </p:cNvPr>
            <p:cNvSpPr/>
            <p:nvPr/>
          </p:nvSpPr>
          <p:spPr>
            <a:xfrm>
              <a:off x="6247330" y="3717431"/>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2</a:t>
              </a:r>
            </a:p>
          </p:txBody>
        </p:sp>
      </p:grpSp>
      <p:grpSp>
        <p:nvGrpSpPr>
          <p:cNvPr id="26" name="Group 25">
            <a:extLst>
              <a:ext uri="{FF2B5EF4-FFF2-40B4-BE49-F238E27FC236}">
                <a16:creationId xmlns:a16="http://schemas.microsoft.com/office/drawing/2014/main" id="{FA32B21C-A3BF-43D3-B0A6-2EC722DD342C}"/>
              </a:ext>
            </a:extLst>
          </p:cNvPr>
          <p:cNvGrpSpPr/>
          <p:nvPr/>
        </p:nvGrpSpPr>
        <p:grpSpPr>
          <a:xfrm>
            <a:off x="4976075" y="3622639"/>
            <a:ext cx="1075584" cy="1075584"/>
            <a:chOff x="4976075" y="3622639"/>
            <a:chExt cx="1075584" cy="1075584"/>
          </a:xfrm>
        </p:grpSpPr>
        <p:sp>
          <p:nvSpPr>
            <p:cNvPr id="4" name="Oval 3">
              <a:extLst>
                <a:ext uri="{FF2B5EF4-FFF2-40B4-BE49-F238E27FC236}">
                  <a16:creationId xmlns:a16="http://schemas.microsoft.com/office/drawing/2014/main" id="{A7617510-F662-47C6-8C6B-25A28820DE2E}"/>
                </a:ext>
              </a:extLst>
            </p:cNvPr>
            <p:cNvSpPr/>
            <p:nvPr/>
          </p:nvSpPr>
          <p:spPr>
            <a:xfrm>
              <a:off x="4976075" y="3622639"/>
              <a:ext cx="1075584" cy="1075584"/>
            </a:xfrm>
            <a:prstGeom prst="ellipse">
              <a:avLst/>
            </a:prstGeom>
            <a:solidFill>
              <a:srgbClr val="C0C0C0"/>
            </a:solidFill>
            <a:ln>
              <a:noFill/>
            </a:ln>
            <a:effectLst>
              <a:innerShdw blurRad="215900" dist="889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0D3EBFD9-1B62-486C-BDBC-60D1C5276B97}"/>
                </a:ext>
              </a:extLst>
            </p:cNvPr>
            <p:cNvSpPr/>
            <p:nvPr/>
          </p:nvSpPr>
          <p:spPr>
            <a:xfrm>
              <a:off x="5075750" y="3717431"/>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1</a:t>
              </a:r>
            </a:p>
          </p:txBody>
        </p:sp>
      </p:grpSp>
      <p:grpSp>
        <p:nvGrpSpPr>
          <p:cNvPr id="29" name="Group 28">
            <a:extLst>
              <a:ext uri="{FF2B5EF4-FFF2-40B4-BE49-F238E27FC236}">
                <a16:creationId xmlns:a16="http://schemas.microsoft.com/office/drawing/2014/main" id="{E66DFDE3-FB2C-4686-B428-A837922B4170}"/>
              </a:ext>
            </a:extLst>
          </p:cNvPr>
          <p:cNvGrpSpPr/>
          <p:nvPr/>
        </p:nvGrpSpPr>
        <p:grpSpPr>
          <a:xfrm>
            <a:off x="4976075" y="2425658"/>
            <a:ext cx="1075584" cy="1075584"/>
            <a:chOff x="4976075" y="2425658"/>
            <a:chExt cx="1075584" cy="1075584"/>
          </a:xfrm>
        </p:grpSpPr>
        <p:sp>
          <p:nvSpPr>
            <p:cNvPr id="6" name="Oval 5">
              <a:extLst>
                <a:ext uri="{FF2B5EF4-FFF2-40B4-BE49-F238E27FC236}">
                  <a16:creationId xmlns:a16="http://schemas.microsoft.com/office/drawing/2014/main" id="{25052E10-5A1A-4442-AEE8-BEA53021BD35}"/>
                </a:ext>
              </a:extLst>
            </p:cNvPr>
            <p:cNvSpPr/>
            <p:nvPr/>
          </p:nvSpPr>
          <p:spPr>
            <a:xfrm>
              <a:off x="4976075" y="2425658"/>
              <a:ext cx="1075584" cy="1075584"/>
            </a:xfrm>
            <a:prstGeom prst="ellipse">
              <a:avLst/>
            </a:prstGeom>
            <a:solidFill>
              <a:srgbClr val="C0C0C0"/>
            </a:solidFill>
            <a:ln>
              <a:noFill/>
            </a:ln>
            <a:effectLst>
              <a:innerShdw blurRad="215900" dist="889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537DB527-236E-462A-BC25-6AB473D5E7D0}"/>
                </a:ext>
              </a:extLst>
            </p:cNvPr>
            <p:cNvSpPr/>
            <p:nvPr/>
          </p:nvSpPr>
          <p:spPr>
            <a:xfrm>
              <a:off x="5075750" y="2525333"/>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3</a:t>
              </a:r>
            </a:p>
          </p:txBody>
        </p:sp>
      </p:grpSp>
      <p:grpSp>
        <p:nvGrpSpPr>
          <p:cNvPr id="25" name="Group 24">
            <a:extLst>
              <a:ext uri="{FF2B5EF4-FFF2-40B4-BE49-F238E27FC236}">
                <a16:creationId xmlns:a16="http://schemas.microsoft.com/office/drawing/2014/main" id="{E91CD5D3-4B3C-4C30-AD88-60C1ABA18E6F}"/>
              </a:ext>
            </a:extLst>
          </p:cNvPr>
          <p:cNvGrpSpPr/>
          <p:nvPr/>
        </p:nvGrpSpPr>
        <p:grpSpPr>
          <a:xfrm>
            <a:off x="5565844" y="4801688"/>
            <a:ext cx="1075584" cy="1075584"/>
            <a:chOff x="5565844" y="4801688"/>
            <a:chExt cx="1075584" cy="1075584"/>
          </a:xfrm>
        </p:grpSpPr>
        <p:sp>
          <p:nvSpPr>
            <p:cNvPr id="3" name="Oval 2">
              <a:extLst>
                <a:ext uri="{FF2B5EF4-FFF2-40B4-BE49-F238E27FC236}">
                  <a16:creationId xmlns:a16="http://schemas.microsoft.com/office/drawing/2014/main" id="{784F841A-9B61-4C70-B712-051113E84251}"/>
                </a:ext>
              </a:extLst>
            </p:cNvPr>
            <p:cNvSpPr/>
            <p:nvPr/>
          </p:nvSpPr>
          <p:spPr>
            <a:xfrm>
              <a:off x="5565844" y="4801688"/>
              <a:ext cx="1075584" cy="1075584"/>
            </a:xfrm>
            <a:prstGeom prst="ellipse">
              <a:avLst/>
            </a:prstGeom>
            <a:solidFill>
              <a:srgbClr val="C0C0C0"/>
            </a:solidFill>
            <a:ln>
              <a:noFill/>
            </a:ln>
            <a:effectLst>
              <a:innerShdw blurRad="215900" dist="889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36ED558-4738-4F32-8018-F28060471E86}"/>
                </a:ext>
              </a:extLst>
            </p:cNvPr>
            <p:cNvSpPr/>
            <p:nvPr/>
          </p:nvSpPr>
          <p:spPr>
            <a:xfrm>
              <a:off x="5665519" y="4901363"/>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G</a:t>
              </a:r>
            </a:p>
          </p:txBody>
        </p:sp>
      </p:grpSp>
      <p:sp>
        <p:nvSpPr>
          <p:cNvPr id="34" name="Rectangle: Rounded Corners 33">
            <a:extLst>
              <a:ext uri="{FF2B5EF4-FFF2-40B4-BE49-F238E27FC236}">
                <a16:creationId xmlns:a16="http://schemas.microsoft.com/office/drawing/2014/main" id="{9EEB4F91-4C86-4AF1-B7B1-3EE1ECB6ADAF}"/>
              </a:ext>
            </a:extLst>
          </p:cNvPr>
          <p:cNvSpPr/>
          <p:nvPr/>
        </p:nvSpPr>
        <p:spPr>
          <a:xfrm>
            <a:off x="7481451" y="764704"/>
            <a:ext cx="558765" cy="558765"/>
          </a:xfrm>
          <a:prstGeom prst="roundRect">
            <a:avLst/>
          </a:prstGeom>
          <a:solidFill>
            <a:srgbClr val="A5A5A5"/>
          </a:solidFill>
          <a:ln>
            <a:noFill/>
          </a:ln>
          <a:effectLst>
            <a:innerShdw blurRad="165100" dist="50800" dir="81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lumMod val="65000"/>
                    <a:lumOff val="3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X</a:t>
            </a:r>
          </a:p>
        </p:txBody>
      </p:sp>
    </p:spTree>
    <p:extLst>
      <p:ext uri="{BB962C8B-B14F-4D97-AF65-F5344CB8AC3E}">
        <p14:creationId xmlns:p14="http://schemas.microsoft.com/office/powerpoint/2010/main" val="417424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FBF94B9-F5EA-4B59-9CE9-06119AD924D9}"/>
              </a:ext>
            </a:extLst>
          </p:cNvPr>
          <p:cNvSpPr/>
          <p:nvPr/>
        </p:nvSpPr>
        <p:spPr>
          <a:xfrm>
            <a:off x="0" y="0"/>
            <a:ext cx="12192000" cy="6858000"/>
          </a:xfrm>
          <a:prstGeom prst="rect">
            <a:avLst/>
          </a:prstGeom>
          <a:solidFill>
            <a:srgbClr val="FF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DCB9785F-B9D4-41DC-9147-6E897E70843C}"/>
              </a:ext>
            </a:extLst>
          </p:cNvPr>
          <p:cNvPicPr>
            <a:picLocks noChangeAspect="1"/>
          </p:cNvPicPr>
          <p:nvPr/>
        </p:nvPicPr>
        <p:blipFill>
          <a:blip r:embed="rId2"/>
          <a:stretch>
            <a:fillRect/>
          </a:stretch>
        </p:blipFill>
        <p:spPr>
          <a:xfrm>
            <a:off x="4017084" y="620688"/>
            <a:ext cx="4157832" cy="5736833"/>
          </a:xfrm>
          <a:prstGeom prst="rect">
            <a:avLst/>
          </a:prstGeom>
          <a:effectLst>
            <a:innerShdw blurRad="190500">
              <a:schemeClr val="bg1"/>
            </a:innerShdw>
          </a:effectLst>
        </p:spPr>
      </p:pic>
      <p:grpSp>
        <p:nvGrpSpPr>
          <p:cNvPr id="2" name="Group 1">
            <a:extLst>
              <a:ext uri="{FF2B5EF4-FFF2-40B4-BE49-F238E27FC236}">
                <a16:creationId xmlns:a16="http://schemas.microsoft.com/office/drawing/2014/main" id="{316B7311-FAA4-4EF4-8A70-A9F2ABB6A851}"/>
              </a:ext>
            </a:extLst>
          </p:cNvPr>
          <p:cNvGrpSpPr/>
          <p:nvPr/>
        </p:nvGrpSpPr>
        <p:grpSpPr>
          <a:xfrm>
            <a:off x="4976075" y="1228677"/>
            <a:ext cx="1075584" cy="1075584"/>
            <a:chOff x="4976075" y="1228677"/>
            <a:chExt cx="1075584" cy="1075584"/>
          </a:xfrm>
        </p:grpSpPr>
        <p:sp>
          <p:nvSpPr>
            <p:cNvPr id="8" name="Oval 7">
              <a:extLst>
                <a:ext uri="{FF2B5EF4-FFF2-40B4-BE49-F238E27FC236}">
                  <a16:creationId xmlns:a16="http://schemas.microsoft.com/office/drawing/2014/main" id="{36F837EC-8100-4160-9E98-2D5749F05C5B}"/>
                </a:ext>
              </a:extLst>
            </p:cNvPr>
            <p:cNvSpPr/>
            <p:nvPr/>
          </p:nvSpPr>
          <p:spPr>
            <a:xfrm>
              <a:off x="4976075" y="1228677"/>
              <a:ext cx="1075584" cy="1075584"/>
            </a:xfrm>
            <a:prstGeom prst="ellipse">
              <a:avLst/>
            </a:prstGeom>
            <a:solidFill>
              <a:srgbClr val="00FF00"/>
            </a:solidFill>
            <a:ln>
              <a:noFill/>
            </a:ln>
            <a:effectLst>
              <a:glow rad="76200">
                <a:srgbClr val="A3FFA3">
                  <a:alpha val="51765"/>
                </a:srgbClr>
              </a:glow>
              <a:innerShdw blurRad="215900" dist="88900" dir="8100000">
                <a:srgbClr val="009261">
                  <a:alpha val="74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DA6FCCA8-F799-4395-93AC-610E4CE2E61E}"/>
                </a:ext>
              </a:extLst>
            </p:cNvPr>
            <p:cNvSpPr/>
            <p:nvPr/>
          </p:nvSpPr>
          <p:spPr>
            <a:xfrm>
              <a:off x="5075750" y="1323469"/>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5</a:t>
              </a:r>
            </a:p>
          </p:txBody>
        </p:sp>
      </p:grpSp>
      <p:grpSp>
        <p:nvGrpSpPr>
          <p:cNvPr id="18" name="Group 17">
            <a:extLst>
              <a:ext uri="{FF2B5EF4-FFF2-40B4-BE49-F238E27FC236}">
                <a16:creationId xmlns:a16="http://schemas.microsoft.com/office/drawing/2014/main" id="{D8F0A585-1566-4A86-9C99-21B8F248337A}"/>
              </a:ext>
            </a:extLst>
          </p:cNvPr>
          <p:cNvGrpSpPr/>
          <p:nvPr/>
        </p:nvGrpSpPr>
        <p:grpSpPr>
          <a:xfrm>
            <a:off x="6147655" y="1223794"/>
            <a:ext cx="1075584" cy="1075584"/>
            <a:chOff x="6147655" y="1223794"/>
            <a:chExt cx="1075584" cy="1075584"/>
          </a:xfrm>
        </p:grpSpPr>
        <p:sp>
          <p:nvSpPr>
            <p:cNvPr id="9" name="Oval 8">
              <a:extLst>
                <a:ext uri="{FF2B5EF4-FFF2-40B4-BE49-F238E27FC236}">
                  <a16:creationId xmlns:a16="http://schemas.microsoft.com/office/drawing/2014/main" id="{79D6EC2F-A6EE-4EF0-B3FB-EEADDD2E7709}"/>
                </a:ext>
              </a:extLst>
            </p:cNvPr>
            <p:cNvSpPr/>
            <p:nvPr/>
          </p:nvSpPr>
          <p:spPr>
            <a:xfrm>
              <a:off x="6147655" y="1223794"/>
              <a:ext cx="1075584" cy="1075584"/>
            </a:xfrm>
            <a:prstGeom prst="ellipse">
              <a:avLst/>
            </a:prstGeom>
            <a:solidFill>
              <a:srgbClr val="00FF00"/>
            </a:solidFill>
            <a:ln>
              <a:noFill/>
            </a:ln>
            <a:effectLst>
              <a:glow rad="76200">
                <a:srgbClr val="A3FFA3">
                  <a:alpha val="51765"/>
                </a:srgbClr>
              </a:glow>
              <a:innerShdw blurRad="215900" dist="88900" dir="8100000">
                <a:srgbClr val="009261">
                  <a:alpha val="74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2" name="Oval 11">
              <a:extLst>
                <a:ext uri="{FF2B5EF4-FFF2-40B4-BE49-F238E27FC236}">
                  <a16:creationId xmlns:a16="http://schemas.microsoft.com/office/drawing/2014/main" id="{C9F22998-E185-473E-849D-2673AB47E561}"/>
                </a:ext>
              </a:extLst>
            </p:cNvPr>
            <p:cNvSpPr/>
            <p:nvPr/>
          </p:nvSpPr>
          <p:spPr>
            <a:xfrm>
              <a:off x="6247330" y="1323469"/>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6</a:t>
              </a:r>
            </a:p>
          </p:txBody>
        </p:sp>
      </p:grpSp>
      <p:grpSp>
        <p:nvGrpSpPr>
          <p:cNvPr id="19" name="Group 18">
            <a:extLst>
              <a:ext uri="{FF2B5EF4-FFF2-40B4-BE49-F238E27FC236}">
                <a16:creationId xmlns:a16="http://schemas.microsoft.com/office/drawing/2014/main" id="{73C098B9-1503-4BCB-9771-FE8C384B86F2}"/>
              </a:ext>
            </a:extLst>
          </p:cNvPr>
          <p:cNvGrpSpPr/>
          <p:nvPr/>
        </p:nvGrpSpPr>
        <p:grpSpPr>
          <a:xfrm>
            <a:off x="6147655" y="2420775"/>
            <a:ext cx="1075584" cy="1075584"/>
            <a:chOff x="6147655" y="2420775"/>
            <a:chExt cx="1075584" cy="1075584"/>
          </a:xfrm>
        </p:grpSpPr>
        <p:sp>
          <p:nvSpPr>
            <p:cNvPr id="7" name="Oval 6">
              <a:extLst>
                <a:ext uri="{FF2B5EF4-FFF2-40B4-BE49-F238E27FC236}">
                  <a16:creationId xmlns:a16="http://schemas.microsoft.com/office/drawing/2014/main" id="{6D554DF6-6747-4450-878D-541BE96ADE56}"/>
                </a:ext>
              </a:extLst>
            </p:cNvPr>
            <p:cNvSpPr/>
            <p:nvPr/>
          </p:nvSpPr>
          <p:spPr>
            <a:xfrm>
              <a:off x="6147655" y="2420775"/>
              <a:ext cx="1075584" cy="1075584"/>
            </a:xfrm>
            <a:prstGeom prst="ellipse">
              <a:avLst/>
            </a:prstGeom>
            <a:solidFill>
              <a:srgbClr val="00FF00"/>
            </a:solidFill>
            <a:ln>
              <a:noFill/>
            </a:ln>
            <a:effectLst>
              <a:glow rad="76200">
                <a:srgbClr val="A3FFA3">
                  <a:alpha val="51765"/>
                </a:srgbClr>
              </a:glow>
              <a:innerShdw blurRad="215900" dist="88900" dir="8100000">
                <a:srgbClr val="009261">
                  <a:alpha val="74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 name="Oval 12">
              <a:extLst>
                <a:ext uri="{FF2B5EF4-FFF2-40B4-BE49-F238E27FC236}">
                  <a16:creationId xmlns:a16="http://schemas.microsoft.com/office/drawing/2014/main" id="{734B591C-FDCF-4907-9CA2-18F41E3588C3}"/>
                </a:ext>
              </a:extLst>
            </p:cNvPr>
            <p:cNvSpPr/>
            <p:nvPr/>
          </p:nvSpPr>
          <p:spPr>
            <a:xfrm>
              <a:off x="6247330" y="2520450"/>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4</a:t>
              </a:r>
            </a:p>
          </p:txBody>
        </p:sp>
      </p:grpSp>
      <p:grpSp>
        <p:nvGrpSpPr>
          <p:cNvPr id="21" name="Group 20">
            <a:extLst>
              <a:ext uri="{FF2B5EF4-FFF2-40B4-BE49-F238E27FC236}">
                <a16:creationId xmlns:a16="http://schemas.microsoft.com/office/drawing/2014/main" id="{F1725744-0036-4199-9FEA-470D4949CF49}"/>
              </a:ext>
            </a:extLst>
          </p:cNvPr>
          <p:cNvGrpSpPr/>
          <p:nvPr/>
        </p:nvGrpSpPr>
        <p:grpSpPr>
          <a:xfrm>
            <a:off x="6147655" y="3617756"/>
            <a:ext cx="1075584" cy="1075584"/>
            <a:chOff x="6147655" y="3617756"/>
            <a:chExt cx="1075584" cy="1075584"/>
          </a:xfrm>
        </p:grpSpPr>
        <p:sp>
          <p:nvSpPr>
            <p:cNvPr id="5" name="Oval 4">
              <a:extLst>
                <a:ext uri="{FF2B5EF4-FFF2-40B4-BE49-F238E27FC236}">
                  <a16:creationId xmlns:a16="http://schemas.microsoft.com/office/drawing/2014/main" id="{1839A8A8-D27F-4050-A298-07A8ACA1EA05}"/>
                </a:ext>
              </a:extLst>
            </p:cNvPr>
            <p:cNvSpPr/>
            <p:nvPr/>
          </p:nvSpPr>
          <p:spPr>
            <a:xfrm>
              <a:off x="6147655" y="3617756"/>
              <a:ext cx="1075584" cy="1075584"/>
            </a:xfrm>
            <a:prstGeom prst="ellipse">
              <a:avLst/>
            </a:prstGeom>
            <a:solidFill>
              <a:srgbClr val="00FF00"/>
            </a:solidFill>
            <a:ln>
              <a:noFill/>
            </a:ln>
            <a:effectLst>
              <a:glow rad="76200">
                <a:srgbClr val="A3FFA3">
                  <a:alpha val="51765"/>
                </a:srgbClr>
              </a:glow>
              <a:innerShdw blurRad="215900" dist="88900" dir="8100000">
                <a:srgbClr val="009261">
                  <a:alpha val="74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Oval 13">
              <a:extLst>
                <a:ext uri="{FF2B5EF4-FFF2-40B4-BE49-F238E27FC236}">
                  <a16:creationId xmlns:a16="http://schemas.microsoft.com/office/drawing/2014/main" id="{E5100059-8B3B-4998-B479-67DB96A2C5FF}"/>
                </a:ext>
              </a:extLst>
            </p:cNvPr>
            <p:cNvSpPr/>
            <p:nvPr/>
          </p:nvSpPr>
          <p:spPr>
            <a:xfrm>
              <a:off x="6247330" y="3717431"/>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2</a:t>
              </a:r>
            </a:p>
          </p:txBody>
        </p:sp>
      </p:grpSp>
      <p:grpSp>
        <p:nvGrpSpPr>
          <p:cNvPr id="22" name="Group 21">
            <a:extLst>
              <a:ext uri="{FF2B5EF4-FFF2-40B4-BE49-F238E27FC236}">
                <a16:creationId xmlns:a16="http://schemas.microsoft.com/office/drawing/2014/main" id="{F70C645C-5877-4BD2-918A-6600EB8C0CBE}"/>
              </a:ext>
            </a:extLst>
          </p:cNvPr>
          <p:cNvGrpSpPr/>
          <p:nvPr/>
        </p:nvGrpSpPr>
        <p:grpSpPr>
          <a:xfrm>
            <a:off x="4976075" y="3622639"/>
            <a:ext cx="1075584" cy="1075584"/>
            <a:chOff x="4976075" y="3622639"/>
            <a:chExt cx="1075584" cy="1075584"/>
          </a:xfrm>
        </p:grpSpPr>
        <p:sp>
          <p:nvSpPr>
            <p:cNvPr id="4" name="Oval 3">
              <a:extLst>
                <a:ext uri="{FF2B5EF4-FFF2-40B4-BE49-F238E27FC236}">
                  <a16:creationId xmlns:a16="http://schemas.microsoft.com/office/drawing/2014/main" id="{A7617510-F662-47C6-8C6B-25A28820DE2E}"/>
                </a:ext>
              </a:extLst>
            </p:cNvPr>
            <p:cNvSpPr/>
            <p:nvPr/>
          </p:nvSpPr>
          <p:spPr>
            <a:xfrm>
              <a:off x="4976075" y="3622639"/>
              <a:ext cx="1075584" cy="1075584"/>
            </a:xfrm>
            <a:prstGeom prst="ellipse">
              <a:avLst/>
            </a:prstGeom>
            <a:solidFill>
              <a:srgbClr val="00FF00"/>
            </a:solidFill>
            <a:ln>
              <a:noFill/>
            </a:ln>
            <a:effectLst>
              <a:glow rad="76200">
                <a:srgbClr val="A3FFA3">
                  <a:alpha val="51765"/>
                </a:srgbClr>
              </a:glow>
              <a:innerShdw blurRad="215900" dist="88900" dir="8100000">
                <a:srgbClr val="009261">
                  <a:alpha val="74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Oval 14">
              <a:extLst>
                <a:ext uri="{FF2B5EF4-FFF2-40B4-BE49-F238E27FC236}">
                  <a16:creationId xmlns:a16="http://schemas.microsoft.com/office/drawing/2014/main" id="{0D3EBFD9-1B62-486C-BDBC-60D1C5276B97}"/>
                </a:ext>
              </a:extLst>
            </p:cNvPr>
            <p:cNvSpPr/>
            <p:nvPr/>
          </p:nvSpPr>
          <p:spPr>
            <a:xfrm>
              <a:off x="5075750" y="3717431"/>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1</a:t>
              </a:r>
            </a:p>
          </p:txBody>
        </p:sp>
      </p:grpSp>
      <p:grpSp>
        <p:nvGrpSpPr>
          <p:cNvPr id="20" name="Group 19">
            <a:extLst>
              <a:ext uri="{FF2B5EF4-FFF2-40B4-BE49-F238E27FC236}">
                <a16:creationId xmlns:a16="http://schemas.microsoft.com/office/drawing/2014/main" id="{9B1B619F-D85F-4D8D-B9A4-77888D850688}"/>
              </a:ext>
            </a:extLst>
          </p:cNvPr>
          <p:cNvGrpSpPr/>
          <p:nvPr/>
        </p:nvGrpSpPr>
        <p:grpSpPr>
          <a:xfrm>
            <a:off x="4976075" y="2425658"/>
            <a:ext cx="1075584" cy="1075584"/>
            <a:chOff x="4976075" y="2425658"/>
            <a:chExt cx="1075584" cy="1075584"/>
          </a:xfrm>
        </p:grpSpPr>
        <p:sp>
          <p:nvSpPr>
            <p:cNvPr id="6" name="Oval 5">
              <a:extLst>
                <a:ext uri="{FF2B5EF4-FFF2-40B4-BE49-F238E27FC236}">
                  <a16:creationId xmlns:a16="http://schemas.microsoft.com/office/drawing/2014/main" id="{25052E10-5A1A-4442-AEE8-BEA53021BD35}"/>
                </a:ext>
              </a:extLst>
            </p:cNvPr>
            <p:cNvSpPr/>
            <p:nvPr/>
          </p:nvSpPr>
          <p:spPr>
            <a:xfrm>
              <a:off x="4976075" y="2425658"/>
              <a:ext cx="1075584" cy="1075584"/>
            </a:xfrm>
            <a:prstGeom prst="ellipse">
              <a:avLst/>
            </a:prstGeom>
            <a:solidFill>
              <a:srgbClr val="00FF00"/>
            </a:solidFill>
            <a:ln>
              <a:noFill/>
            </a:ln>
            <a:effectLst>
              <a:glow rad="76200">
                <a:srgbClr val="A3FFA3">
                  <a:alpha val="51765"/>
                </a:srgbClr>
              </a:glow>
              <a:innerShdw blurRad="215900" dist="88900" dir="8100000">
                <a:srgbClr val="009261">
                  <a:alpha val="74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Oval 15">
              <a:extLst>
                <a:ext uri="{FF2B5EF4-FFF2-40B4-BE49-F238E27FC236}">
                  <a16:creationId xmlns:a16="http://schemas.microsoft.com/office/drawing/2014/main" id="{537DB527-236E-462A-BC25-6AB473D5E7D0}"/>
                </a:ext>
              </a:extLst>
            </p:cNvPr>
            <p:cNvSpPr/>
            <p:nvPr/>
          </p:nvSpPr>
          <p:spPr>
            <a:xfrm>
              <a:off x="5075750" y="2525333"/>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3</a:t>
              </a:r>
            </a:p>
          </p:txBody>
        </p:sp>
      </p:grpSp>
      <p:grpSp>
        <p:nvGrpSpPr>
          <p:cNvPr id="23" name="Group 22">
            <a:extLst>
              <a:ext uri="{FF2B5EF4-FFF2-40B4-BE49-F238E27FC236}">
                <a16:creationId xmlns:a16="http://schemas.microsoft.com/office/drawing/2014/main" id="{D3FB435D-D640-4220-A3E9-BA42A642842A}"/>
              </a:ext>
            </a:extLst>
          </p:cNvPr>
          <p:cNvGrpSpPr/>
          <p:nvPr/>
        </p:nvGrpSpPr>
        <p:grpSpPr>
          <a:xfrm>
            <a:off x="5565844" y="4801688"/>
            <a:ext cx="1075584" cy="1075584"/>
            <a:chOff x="5565844" y="4801688"/>
            <a:chExt cx="1075584" cy="1075584"/>
          </a:xfrm>
        </p:grpSpPr>
        <p:sp>
          <p:nvSpPr>
            <p:cNvPr id="3" name="Oval 2">
              <a:extLst>
                <a:ext uri="{FF2B5EF4-FFF2-40B4-BE49-F238E27FC236}">
                  <a16:creationId xmlns:a16="http://schemas.microsoft.com/office/drawing/2014/main" id="{784F841A-9B61-4C70-B712-051113E84251}"/>
                </a:ext>
              </a:extLst>
            </p:cNvPr>
            <p:cNvSpPr/>
            <p:nvPr/>
          </p:nvSpPr>
          <p:spPr>
            <a:xfrm>
              <a:off x="5565844" y="4801688"/>
              <a:ext cx="1075584" cy="1075584"/>
            </a:xfrm>
            <a:prstGeom prst="ellipse">
              <a:avLst/>
            </a:prstGeom>
            <a:solidFill>
              <a:srgbClr val="00FF00"/>
            </a:solidFill>
            <a:ln>
              <a:noFill/>
            </a:ln>
            <a:effectLst>
              <a:glow rad="76200">
                <a:srgbClr val="A3FFA3">
                  <a:alpha val="51765"/>
                </a:srgbClr>
              </a:glow>
              <a:innerShdw blurRad="215900" dist="88900" dir="8100000">
                <a:srgbClr val="009261">
                  <a:alpha val="74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Oval 16">
              <a:extLst>
                <a:ext uri="{FF2B5EF4-FFF2-40B4-BE49-F238E27FC236}">
                  <a16:creationId xmlns:a16="http://schemas.microsoft.com/office/drawing/2014/main" id="{336ED558-4738-4F32-8018-F28060471E86}"/>
                </a:ext>
              </a:extLst>
            </p:cNvPr>
            <p:cNvSpPr/>
            <p:nvPr/>
          </p:nvSpPr>
          <p:spPr>
            <a:xfrm>
              <a:off x="5665519" y="4901363"/>
              <a:ext cx="876234" cy="876234"/>
            </a:xfrm>
            <a:prstGeom prst="ellipse">
              <a:avLst/>
            </a:prstGeom>
            <a:solidFill>
              <a:srgbClr val="A5A5A5"/>
            </a:solidFill>
            <a:ln w="38100">
              <a:solidFill>
                <a:schemeClr val="tx1">
                  <a:lumMod val="65000"/>
                  <a:lumOff val="35000"/>
                </a:schemeClr>
              </a:solidFill>
            </a:ln>
            <a:effectLst>
              <a:innerShdw blurRad="215900" dist="88900" dir="81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lumMod val="65000"/>
                      <a:lumOff val="35000"/>
                    </a:schemeClr>
                  </a:solidFill>
                  <a:latin typeface="Impact" panose="020B0806030902050204" pitchFamily="34" charset="0"/>
                </a:rPr>
                <a:t>G</a:t>
              </a:r>
            </a:p>
          </p:txBody>
        </p:sp>
      </p:grpSp>
    </p:spTree>
    <p:extLst>
      <p:ext uri="{BB962C8B-B14F-4D97-AF65-F5344CB8AC3E}">
        <p14:creationId xmlns:p14="http://schemas.microsoft.com/office/powerpoint/2010/main" val="3901295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5A712516-D1D1-4EC2-8695-2E67B4374850}"/>
              </a:ext>
            </a:extLst>
          </p:cNvPr>
          <p:cNvSpPr/>
          <p:nvPr/>
        </p:nvSpPr>
        <p:spPr>
          <a:xfrm>
            <a:off x="0" y="0"/>
            <a:ext cx="12192000" cy="6858000"/>
          </a:xfrm>
          <a:prstGeom prst="rect">
            <a:avLst/>
          </a:prstGeom>
          <a:solidFill>
            <a:srgbClr val="FF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 name="Group 20">
            <a:extLst>
              <a:ext uri="{FF2B5EF4-FFF2-40B4-BE49-F238E27FC236}">
                <a16:creationId xmlns:a16="http://schemas.microsoft.com/office/drawing/2014/main" id="{3A362BE1-E267-4348-8B05-94AC06F31718}"/>
              </a:ext>
            </a:extLst>
          </p:cNvPr>
          <p:cNvGrpSpPr/>
          <p:nvPr/>
        </p:nvGrpSpPr>
        <p:grpSpPr>
          <a:xfrm>
            <a:off x="4017084" y="620688"/>
            <a:ext cx="4157832" cy="5736833"/>
            <a:chOff x="4017084" y="620688"/>
            <a:chExt cx="4157832" cy="5736833"/>
          </a:xfrm>
        </p:grpSpPr>
        <p:sp>
          <p:nvSpPr>
            <p:cNvPr id="33" name="Rounded Rectangle 97">
              <a:extLst>
                <a:ext uri="{FF2B5EF4-FFF2-40B4-BE49-F238E27FC236}">
                  <a16:creationId xmlns:a16="http://schemas.microsoft.com/office/drawing/2014/main" id="{F6690A5C-61C7-4EC8-ACB3-ADA902650282}"/>
                </a:ext>
              </a:extLst>
            </p:cNvPr>
            <p:cNvSpPr/>
            <p:nvPr/>
          </p:nvSpPr>
          <p:spPr>
            <a:xfrm>
              <a:off x="4017084" y="620688"/>
              <a:ext cx="4157832" cy="5736833"/>
            </a:xfrm>
            <a:prstGeom prst="roundRect">
              <a:avLst>
                <a:gd name="adj" fmla="val 2658"/>
              </a:avLst>
            </a:prstGeom>
            <a:solidFill>
              <a:srgbClr val="C1E4E9"/>
            </a:solidFill>
            <a:ln>
              <a:noFill/>
            </a:ln>
            <a:effectLst>
              <a:innerShdw blurRad="5461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0" name="Group 19">
              <a:extLst>
                <a:ext uri="{FF2B5EF4-FFF2-40B4-BE49-F238E27FC236}">
                  <a16:creationId xmlns:a16="http://schemas.microsoft.com/office/drawing/2014/main" id="{EB6A582E-EB78-456B-8E09-D1142B735A6B}"/>
                </a:ext>
              </a:extLst>
            </p:cNvPr>
            <p:cNvGrpSpPr/>
            <p:nvPr/>
          </p:nvGrpSpPr>
          <p:grpSpPr>
            <a:xfrm>
              <a:off x="4151784" y="792000"/>
              <a:ext cx="3888432" cy="5363347"/>
              <a:chOff x="4151784" y="767507"/>
              <a:chExt cx="3888432" cy="5363347"/>
            </a:xfrm>
            <a:solidFill>
              <a:schemeClr val="bg1">
                <a:alpha val="20000"/>
              </a:schemeClr>
            </a:solidFill>
          </p:grpSpPr>
          <p:grpSp>
            <p:nvGrpSpPr>
              <p:cNvPr id="19" name="Group 18">
                <a:extLst>
                  <a:ext uri="{FF2B5EF4-FFF2-40B4-BE49-F238E27FC236}">
                    <a16:creationId xmlns:a16="http://schemas.microsoft.com/office/drawing/2014/main" id="{2235A88B-CD1A-44DD-AAA5-5B447980B4FE}"/>
                  </a:ext>
                </a:extLst>
              </p:cNvPr>
              <p:cNvGrpSpPr/>
              <p:nvPr/>
            </p:nvGrpSpPr>
            <p:grpSpPr>
              <a:xfrm>
                <a:off x="4151784" y="767507"/>
                <a:ext cx="3888432" cy="1941413"/>
                <a:chOff x="4151784" y="767507"/>
                <a:chExt cx="3888432" cy="1941413"/>
              </a:xfrm>
              <a:grpFill/>
            </p:grpSpPr>
            <p:grpSp>
              <p:nvGrpSpPr>
                <p:cNvPr id="18" name="Group 17">
                  <a:extLst>
                    <a:ext uri="{FF2B5EF4-FFF2-40B4-BE49-F238E27FC236}">
                      <a16:creationId xmlns:a16="http://schemas.microsoft.com/office/drawing/2014/main" id="{BAAEDBA7-0069-4E5E-873E-A6BBBA3816DC}"/>
                    </a:ext>
                  </a:extLst>
                </p:cNvPr>
                <p:cNvGrpSpPr/>
                <p:nvPr/>
              </p:nvGrpSpPr>
              <p:grpSpPr>
                <a:xfrm>
                  <a:off x="4151784" y="767507"/>
                  <a:ext cx="3888432" cy="933301"/>
                  <a:chOff x="4017084" y="1412776"/>
                  <a:chExt cx="4157832" cy="933301"/>
                </a:xfrm>
                <a:grpFill/>
              </p:grpSpPr>
              <p:sp>
                <p:nvSpPr>
                  <p:cNvPr id="11" name="Rectangle 10">
                    <a:extLst>
                      <a:ext uri="{FF2B5EF4-FFF2-40B4-BE49-F238E27FC236}">
                        <a16:creationId xmlns:a16="http://schemas.microsoft.com/office/drawing/2014/main" id="{C1445574-854A-4F87-8CFC-68EA180918CB}"/>
                      </a:ext>
                    </a:extLst>
                  </p:cNvPr>
                  <p:cNvSpPr/>
                  <p:nvPr/>
                </p:nvSpPr>
                <p:spPr>
                  <a:xfrm>
                    <a:off x="4017084" y="1412776"/>
                    <a:ext cx="4157832" cy="54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E6EB1F55-0304-4F23-B65E-E6874E097F83}"/>
                      </a:ext>
                    </a:extLst>
                  </p:cNvPr>
                  <p:cNvSpPr/>
                  <p:nvPr/>
                </p:nvSpPr>
                <p:spPr>
                  <a:xfrm>
                    <a:off x="4017084" y="1501539"/>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5A309CBC-5702-410D-A73E-D451452E05D2}"/>
                      </a:ext>
                    </a:extLst>
                  </p:cNvPr>
                  <p:cNvSpPr/>
                  <p:nvPr/>
                </p:nvSpPr>
                <p:spPr>
                  <a:xfrm>
                    <a:off x="4017084" y="1590302"/>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8181C76-FA53-4FEE-8DE0-DA95F80731D9}"/>
                      </a:ext>
                    </a:extLst>
                  </p:cNvPr>
                  <p:cNvSpPr/>
                  <p:nvPr/>
                </p:nvSpPr>
                <p:spPr>
                  <a:xfrm>
                    <a:off x="4017084" y="1630678"/>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048496E2-B14A-4792-A3FB-232695008712}"/>
                      </a:ext>
                    </a:extLst>
                  </p:cNvPr>
                  <p:cNvSpPr/>
                  <p:nvPr/>
                </p:nvSpPr>
                <p:spPr>
                  <a:xfrm>
                    <a:off x="4017084" y="1707763"/>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D922811D-81EE-4A16-9FFD-14D9DC7EEB74}"/>
                      </a:ext>
                    </a:extLst>
                  </p:cNvPr>
                  <p:cNvSpPr/>
                  <p:nvPr/>
                </p:nvSpPr>
                <p:spPr>
                  <a:xfrm>
                    <a:off x="4017084" y="1939685"/>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8E1719E6-63B2-49E5-A0DE-025C44228984}"/>
                      </a:ext>
                    </a:extLst>
                  </p:cNvPr>
                  <p:cNvSpPr/>
                  <p:nvPr/>
                </p:nvSpPr>
                <p:spPr>
                  <a:xfrm>
                    <a:off x="4017084" y="217160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27EAC3A5-9CCC-4D69-83AB-4AB9937AF498}"/>
                      </a:ext>
                    </a:extLst>
                  </p:cNvPr>
                  <p:cNvSpPr/>
                  <p:nvPr/>
                </p:nvSpPr>
                <p:spPr>
                  <a:xfrm>
                    <a:off x="4017084" y="2215963"/>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B36202D-1E1F-49EE-903C-17A919E35A44}"/>
                      </a:ext>
                    </a:extLst>
                  </p:cNvPr>
                  <p:cNvSpPr/>
                  <p:nvPr/>
                </p:nvSpPr>
                <p:spPr>
                  <a:xfrm>
                    <a:off x="4017084" y="232807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F75F7A40-242B-4CA4-BE06-6DCFAFA1FB82}"/>
                    </a:ext>
                  </a:extLst>
                </p:cNvPr>
                <p:cNvGrpSpPr/>
                <p:nvPr/>
              </p:nvGrpSpPr>
              <p:grpSpPr>
                <a:xfrm>
                  <a:off x="4151784" y="1864382"/>
                  <a:ext cx="3888432" cy="844538"/>
                  <a:chOff x="4017084" y="1501539"/>
                  <a:chExt cx="4157832" cy="844538"/>
                </a:xfrm>
                <a:grpFill/>
              </p:grpSpPr>
              <p:sp>
                <p:nvSpPr>
                  <p:cNvPr id="47" name="Rectangle 46">
                    <a:extLst>
                      <a:ext uri="{FF2B5EF4-FFF2-40B4-BE49-F238E27FC236}">
                        <a16:creationId xmlns:a16="http://schemas.microsoft.com/office/drawing/2014/main" id="{F6D377A0-9594-464C-A64D-63B7839819D1}"/>
                      </a:ext>
                    </a:extLst>
                  </p:cNvPr>
                  <p:cNvSpPr/>
                  <p:nvPr/>
                </p:nvSpPr>
                <p:spPr>
                  <a:xfrm>
                    <a:off x="4017084" y="1501539"/>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E7C8E04F-099E-456E-9EDC-70E61BBF4C5D}"/>
                      </a:ext>
                    </a:extLst>
                  </p:cNvPr>
                  <p:cNvSpPr/>
                  <p:nvPr/>
                </p:nvSpPr>
                <p:spPr>
                  <a:xfrm>
                    <a:off x="4017084" y="1590302"/>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854F17DA-6D8A-4A20-BF72-67E72F96F30A}"/>
                      </a:ext>
                    </a:extLst>
                  </p:cNvPr>
                  <p:cNvSpPr/>
                  <p:nvPr/>
                </p:nvSpPr>
                <p:spPr>
                  <a:xfrm>
                    <a:off x="4017084" y="1630678"/>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BEA144C2-139B-491D-9EDE-3D81375F954F}"/>
                      </a:ext>
                    </a:extLst>
                  </p:cNvPr>
                  <p:cNvSpPr/>
                  <p:nvPr/>
                </p:nvSpPr>
                <p:spPr>
                  <a:xfrm>
                    <a:off x="4017084" y="1876726"/>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56B10CE8-F9E0-4AE3-B0C4-10C97C29602D}"/>
                      </a:ext>
                    </a:extLst>
                  </p:cNvPr>
                  <p:cNvSpPr/>
                  <p:nvPr/>
                </p:nvSpPr>
                <p:spPr>
                  <a:xfrm>
                    <a:off x="4017084" y="1939685"/>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88CA9EA2-3764-44AE-9715-6431294B2B07}"/>
                      </a:ext>
                    </a:extLst>
                  </p:cNvPr>
                  <p:cNvSpPr/>
                  <p:nvPr/>
                </p:nvSpPr>
                <p:spPr>
                  <a:xfrm>
                    <a:off x="4017084" y="217160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CE24E731-94C9-49AD-9982-45BBDBBE347F}"/>
                      </a:ext>
                    </a:extLst>
                  </p:cNvPr>
                  <p:cNvSpPr/>
                  <p:nvPr/>
                </p:nvSpPr>
                <p:spPr>
                  <a:xfrm>
                    <a:off x="4017084" y="2215963"/>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5B7EB080-E439-47BE-8F4E-A3C95FEDE417}"/>
                      </a:ext>
                    </a:extLst>
                  </p:cNvPr>
                  <p:cNvSpPr/>
                  <p:nvPr/>
                </p:nvSpPr>
                <p:spPr>
                  <a:xfrm>
                    <a:off x="4017084" y="232807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5" name="Group 54">
                <a:extLst>
                  <a:ext uri="{FF2B5EF4-FFF2-40B4-BE49-F238E27FC236}">
                    <a16:creationId xmlns:a16="http://schemas.microsoft.com/office/drawing/2014/main" id="{1D934A4E-FCDB-45FF-957E-7D97DEF0CC7B}"/>
                  </a:ext>
                </a:extLst>
              </p:cNvPr>
              <p:cNvGrpSpPr/>
              <p:nvPr/>
            </p:nvGrpSpPr>
            <p:grpSpPr>
              <a:xfrm>
                <a:off x="4151784" y="2865115"/>
                <a:ext cx="3888432" cy="1941413"/>
                <a:chOff x="4151784" y="767507"/>
                <a:chExt cx="3888432" cy="1941413"/>
              </a:xfrm>
              <a:grpFill/>
            </p:grpSpPr>
            <p:grpSp>
              <p:nvGrpSpPr>
                <p:cNvPr id="56" name="Group 55">
                  <a:extLst>
                    <a:ext uri="{FF2B5EF4-FFF2-40B4-BE49-F238E27FC236}">
                      <a16:creationId xmlns:a16="http://schemas.microsoft.com/office/drawing/2014/main" id="{B5EFD5F2-FE71-435A-B3AD-DCED84949B47}"/>
                    </a:ext>
                  </a:extLst>
                </p:cNvPr>
                <p:cNvGrpSpPr/>
                <p:nvPr/>
              </p:nvGrpSpPr>
              <p:grpSpPr>
                <a:xfrm>
                  <a:off x="4151784" y="767507"/>
                  <a:ext cx="3888432" cy="933301"/>
                  <a:chOff x="4017084" y="1412776"/>
                  <a:chExt cx="4157832" cy="933301"/>
                </a:xfrm>
                <a:grpFill/>
              </p:grpSpPr>
              <p:sp>
                <p:nvSpPr>
                  <p:cNvPr id="66" name="Rectangle 65">
                    <a:extLst>
                      <a:ext uri="{FF2B5EF4-FFF2-40B4-BE49-F238E27FC236}">
                        <a16:creationId xmlns:a16="http://schemas.microsoft.com/office/drawing/2014/main" id="{71E65C65-3D5B-4B57-96A8-6764ADDA95B9}"/>
                      </a:ext>
                    </a:extLst>
                  </p:cNvPr>
                  <p:cNvSpPr/>
                  <p:nvPr/>
                </p:nvSpPr>
                <p:spPr>
                  <a:xfrm>
                    <a:off x="4017084" y="1412776"/>
                    <a:ext cx="4157832" cy="54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9FCC8C21-63C7-4DBF-AE92-9584D75FFFBB}"/>
                      </a:ext>
                    </a:extLst>
                  </p:cNvPr>
                  <p:cNvSpPr/>
                  <p:nvPr/>
                </p:nvSpPr>
                <p:spPr>
                  <a:xfrm>
                    <a:off x="4017084" y="1501539"/>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E0223EFB-A49D-4AED-B307-1A277EC0C385}"/>
                      </a:ext>
                    </a:extLst>
                  </p:cNvPr>
                  <p:cNvSpPr/>
                  <p:nvPr/>
                </p:nvSpPr>
                <p:spPr>
                  <a:xfrm>
                    <a:off x="4017084" y="1590302"/>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16A2BCE-5BD8-44AE-B77C-EC6EBC1B301F}"/>
                      </a:ext>
                    </a:extLst>
                  </p:cNvPr>
                  <p:cNvSpPr/>
                  <p:nvPr/>
                </p:nvSpPr>
                <p:spPr>
                  <a:xfrm>
                    <a:off x="4017084" y="1630678"/>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14CEFA6D-A407-4C32-B9A9-034DEE3297A8}"/>
                      </a:ext>
                    </a:extLst>
                  </p:cNvPr>
                  <p:cNvSpPr/>
                  <p:nvPr/>
                </p:nvSpPr>
                <p:spPr>
                  <a:xfrm>
                    <a:off x="4017084" y="1707763"/>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D560A71-04CE-4C09-93F4-5DA6D3A2886F}"/>
                      </a:ext>
                    </a:extLst>
                  </p:cNvPr>
                  <p:cNvSpPr/>
                  <p:nvPr/>
                </p:nvSpPr>
                <p:spPr>
                  <a:xfrm>
                    <a:off x="4017084" y="1939685"/>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1929D245-EA52-402F-A7B1-6CC8D2FAD7E7}"/>
                      </a:ext>
                    </a:extLst>
                  </p:cNvPr>
                  <p:cNvSpPr/>
                  <p:nvPr/>
                </p:nvSpPr>
                <p:spPr>
                  <a:xfrm>
                    <a:off x="4017084" y="217160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C023E521-4DDF-40B4-9049-44A99DC846C0}"/>
                      </a:ext>
                    </a:extLst>
                  </p:cNvPr>
                  <p:cNvSpPr/>
                  <p:nvPr/>
                </p:nvSpPr>
                <p:spPr>
                  <a:xfrm>
                    <a:off x="4017084" y="2215963"/>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B6C0E4E2-26A7-484F-BC17-0A037BE1BE1C}"/>
                      </a:ext>
                    </a:extLst>
                  </p:cNvPr>
                  <p:cNvSpPr/>
                  <p:nvPr/>
                </p:nvSpPr>
                <p:spPr>
                  <a:xfrm>
                    <a:off x="4017084" y="232807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a:extLst>
                    <a:ext uri="{FF2B5EF4-FFF2-40B4-BE49-F238E27FC236}">
                      <a16:creationId xmlns:a16="http://schemas.microsoft.com/office/drawing/2014/main" id="{E08D5E89-5997-409A-B078-F68F1DF0F3D5}"/>
                    </a:ext>
                  </a:extLst>
                </p:cNvPr>
                <p:cNvGrpSpPr/>
                <p:nvPr/>
              </p:nvGrpSpPr>
              <p:grpSpPr>
                <a:xfrm>
                  <a:off x="4151784" y="1864382"/>
                  <a:ext cx="3888432" cy="844538"/>
                  <a:chOff x="4017084" y="1501539"/>
                  <a:chExt cx="4157832" cy="844538"/>
                </a:xfrm>
                <a:grpFill/>
              </p:grpSpPr>
              <p:sp>
                <p:nvSpPr>
                  <p:cNvPr id="58" name="Rectangle 57">
                    <a:extLst>
                      <a:ext uri="{FF2B5EF4-FFF2-40B4-BE49-F238E27FC236}">
                        <a16:creationId xmlns:a16="http://schemas.microsoft.com/office/drawing/2014/main" id="{EC696F74-DAF3-4D9E-99C2-9EA32855F54B}"/>
                      </a:ext>
                    </a:extLst>
                  </p:cNvPr>
                  <p:cNvSpPr/>
                  <p:nvPr/>
                </p:nvSpPr>
                <p:spPr>
                  <a:xfrm>
                    <a:off x="4017084" y="1501539"/>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791BE59D-22F0-4C59-9BD0-796C941ED224}"/>
                      </a:ext>
                    </a:extLst>
                  </p:cNvPr>
                  <p:cNvSpPr/>
                  <p:nvPr/>
                </p:nvSpPr>
                <p:spPr>
                  <a:xfrm>
                    <a:off x="4017084" y="1590302"/>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D9187C95-A858-4675-A18E-C7909D2C906E}"/>
                      </a:ext>
                    </a:extLst>
                  </p:cNvPr>
                  <p:cNvSpPr/>
                  <p:nvPr/>
                </p:nvSpPr>
                <p:spPr>
                  <a:xfrm>
                    <a:off x="4017084" y="1630678"/>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B9A9ACF6-EC39-4231-AD6D-8726B81867D1}"/>
                      </a:ext>
                    </a:extLst>
                  </p:cNvPr>
                  <p:cNvSpPr/>
                  <p:nvPr/>
                </p:nvSpPr>
                <p:spPr>
                  <a:xfrm>
                    <a:off x="4017084" y="1876726"/>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7AC93695-E150-47D7-A88A-DA02C2A617C2}"/>
                      </a:ext>
                    </a:extLst>
                  </p:cNvPr>
                  <p:cNvSpPr/>
                  <p:nvPr/>
                </p:nvSpPr>
                <p:spPr>
                  <a:xfrm>
                    <a:off x="4017084" y="1939685"/>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B3E9E5DD-024A-45CF-B20D-ED393A929319}"/>
                      </a:ext>
                    </a:extLst>
                  </p:cNvPr>
                  <p:cNvSpPr/>
                  <p:nvPr/>
                </p:nvSpPr>
                <p:spPr>
                  <a:xfrm>
                    <a:off x="4017084" y="217160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47A442A1-9283-484C-8499-723B9AAAB399}"/>
                      </a:ext>
                    </a:extLst>
                  </p:cNvPr>
                  <p:cNvSpPr/>
                  <p:nvPr/>
                </p:nvSpPr>
                <p:spPr>
                  <a:xfrm>
                    <a:off x="4017084" y="2215963"/>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58F5AEB8-03A5-499A-B7A0-BF58901BF9BB}"/>
                      </a:ext>
                    </a:extLst>
                  </p:cNvPr>
                  <p:cNvSpPr/>
                  <p:nvPr/>
                </p:nvSpPr>
                <p:spPr>
                  <a:xfrm>
                    <a:off x="4017084" y="232807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76" name="Group 75">
                <a:extLst>
                  <a:ext uri="{FF2B5EF4-FFF2-40B4-BE49-F238E27FC236}">
                    <a16:creationId xmlns:a16="http://schemas.microsoft.com/office/drawing/2014/main" id="{CE01FF0D-D101-4FB2-BB82-E1FCA32763CD}"/>
                  </a:ext>
                </a:extLst>
              </p:cNvPr>
              <p:cNvGrpSpPr/>
              <p:nvPr/>
            </p:nvGrpSpPr>
            <p:grpSpPr>
              <a:xfrm>
                <a:off x="4151784" y="5015979"/>
                <a:ext cx="3888432" cy="933301"/>
                <a:chOff x="4017084" y="1412776"/>
                <a:chExt cx="4157832" cy="933301"/>
              </a:xfrm>
              <a:grpFill/>
            </p:grpSpPr>
            <p:sp>
              <p:nvSpPr>
                <p:cNvPr id="86" name="Rectangle 85">
                  <a:extLst>
                    <a:ext uri="{FF2B5EF4-FFF2-40B4-BE49-F238E27FC236}">
                      <a16:creationId xmlns:a16="http://schemas.microsoft.com/office/drawing/2014/main" id="{6F8AAF9E-0C9E-4039-A685-58532F21D7CD}"/>
                    </a:ext>
                  </a:extLst>
                </p:cNvPr>
                <p:cNvSpPr/>
                <p:nvPr/>
              </p:nvSpPr>
              <p:spPr>
                <a:xfrm>
                  <a:off x="4017084" y="1412776"/>
                  <a:ext cx="4157832" cy="547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B871247-8B86-45CF-A8D0-9072468A3AE9}"/>
                    </a:ext>
                  </a:extLst>
                </p:cNvPr>
                <p:cNvSpPr/>
                <p:nvPr/>
              </p:nvSpPr>
              <p:spPr>
                <a:xfrm>
                  <a:off x="4017084" y="1501539"/>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615931A0-B0CD-45D9-BDEE-2577A412D359}"/>
                    </a:ext>
                  </a:extLst>
                </p:cNvPr>
                <p:cNvSpPr/>
                <p:nvPr/>
              </p:nvSpPr>
              <p:spPr>
                <a:xfrm>
                  <a:off x="4017084" y="1590302"/>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29DC4D2B-64E1-40B8-ABFB-997ECEDB36D9}"/>
                    </a:ext>
                  </a:extLst>
                </p:cNvPr>
                <p:cNvSpPr/>
                <p:nvPr/>
              </p:nvSpPr>
              <p:spPr>
                <a:xfrm>
                  <a:off x="4017084" y="1630678"/>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4E745A16-7244-4CAE-AEC7-01E6DCA0DD74}"/>
                    </a:ext>
                  </a:extLst>
                </p:cNvPr>
                <p:cNvSpPr/>
                <p:nvPr/>
              </p:nvSpPr>
              <p:spPr>
                <a:xfrm>
                  <a:off x="4017084" y="1707763"/>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3137782D-09D2-46DD-A115-7D15D7447881}"/>
                    </a:ext>
                  </a:extLst>
                </p:cNvPr>
                <p:cNvSpPr/>
                <p:nvPr/>
              </p:nvSpPr>
              <p:spPr>
                <a:xfrm>
                  <a:off x="4017084" y="1939685"/>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BB618ED3-8569-47C8-80D0-02008422CCE9}"/>
                    </a:ext>
                  </a:extLst>
                </p:cNvPr>
                <p:cNvSpPr/>
                <p:nvPr/>
              </p:nvSpPr>
              <p:spPr>
                <a:xfrm>
                  <a:off x="4017084" y="217160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D9E715E8-7BAE-44C5-984C-7F813F9E96FD}"/>
                    </a:ext>
                  </a:extLst>
                </p:cNvPr>
                <p:cNvSpPr/>
                <p:nvPr/>
              </p:nvSpPr>
              <p:spPr>
                <a:xfrm>
                  <a:off x="4017084" y="2215963"/>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8147ABA7-F4D2-4987-B94F-009D57C213F4}"/>
                    </a:ext>
                  </a:extLst>
                </p:cNvPr>
                <p:cNvSpPr/>
                <p:nvPr/>
              </p:nvSpPr>
              <p:spPr>
                <a:xfrm>
                  <a:off x="4017084" y="2328077"/>
                  <a:ext cx="41578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8" name="Rectangle 77">
                <a:extLst>
                  <a:ext uri="{FF2B5EF4-FFF2-40B4-BE49-F238E27FC236}">
                    <a16:creationId xmlns:a16="http://schemas.microsoft.com/office/drawing/2014/main" id="{36A29FAE-6FBC-4881-B85E-AAC28D15BA9B}"/>
                  </a:ext>
                </a:extLst>
              </p:cNvPr>
              <p:cNvSpPr/>
              <p:nvPr/>
            </p:nvSpPr>
            <p:spPr>
              <a:xfrm>
                <a:off x="4151784" y="6112854"/>
                <a:ext cx="3888432" cy="1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 name="Rectangle: Rounded Corners 33">
              <a:extLst>
                <a:ext uri="{FF2B5EF4-FFF2-40B4-BE49-F238E27FC236}">
                  <a16:creationId xmlns:a16="http://schemas.microsoft.com/office/drawing/2014/main" id="{9EEB4F91-4C86-4AF1-B7B1-3EE1ECB6ADAF}"/>
                </a:ext>
              </a:extLst>
            </p:cNvPr>
            <p:cNvSpPr/>
            <p:nvPr/>
          </p:nvSpPr>
          <p:spPr>
            <a:xfrm>
              <a:off x="7481451" y="764704"/>
              <a:ext cx="558765" cy="558765"/>
            </a:xfrm>
            <a:prstGeom prst="roundRect">
              <a:avLst/>
            </a:prstGeom>
            <a:solidFill>
              <a:srgbClr val="EE1700"/>
            </a:solidFill>
            <a:ln>
              <a:noFill/>
            </a:ln>
            <a:effectLst>
              <a:innerShdw blurRad="165100" dist="50800" dir="81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tIns="36000" rtlCol="0" anchor="ctr"/>
            <a:lstStyle/>
            <a:p>
              <a:pPr algn="ctr"/>
              <a:r>
                <a:rPr lang="en-GB" sz="2400" b="1" dirty="0">
                  <a:solidFill>
                    <a:schemeClr val="bg1"/>
                  </a:solidFill>
                  <a:latin typeface="Segoe UI" panose="020B0502040204020203" pitchFamily="34" charset="0"/>
                  <a:cs typeface="Segoe UI" panose="020B0502040204020203" pitchFamily="34" charset="0"/>
                </a:rPr>
                <a:t>X</a:t>
              </a:r>
            </a:p>
          </p:txBody>
        </p:sp>
        <p:sp>
          <p:nvSpPr>
            <p:cNvPr id="35" name="Rounded Rectangle 105">
              <a:extLst>
                <a:ext uri="{FF2B5EF4-FFF2-40B4-BE49-F238E27FC236}">
                  <a16:creationId xmlns:a16="http://schemas.microsoft.com/office/drawing/2014/main" id="{0A96A87D-30BC-4C82-840B-49A6983AA9E3}"/>
                </a:ext>
              </a:extLst>
            </p:cNvPr>
            <p:cNvSpPr/>
            <p:nvPr/>
          </p:nvSpPr>
          <p:spPr>
            <a:xfrm>
              <a:off x="4367808" y="3110518"/>
              <a:ext cx="3456384" cy="529557"/>
            </a:xfrm>
            <a:prstGeom prst="roundRect">
              <a:avLst>
                <a:gd name="adj" fmla="val 12414"/>
              </a:avLst>
            </a:prstGeom>
            <a:solidFill>
              <a:srgbClr val="5BB0C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GB" dirty="0">
                  <a:solidFill>
                    <a:schemeClr val="bg1"/>
                  </a:solidFill>
                  <a:latin typeface="Segoe UI" panose="020B0502040204020203" pitchFamily="34" charset="0"/>
                  <a:cs typeface="Segoe UI" panose="020B0502040204020203" pitchFamily="34" charset="0"/>
                </a:rPr>
                <a:t>boss_private_document.doc</a:t>
              </a:r>
              <a:endParaRPr lang="en-GB"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sp>
          <p:nvSpPr>
            <p:cNvPr id="2" name="TextBox 1">
              <a:extLst>
                <a:ext uri="{FF2B5EF4-FFF2-40B4-BE49-F238E27FC236}">
                  <a16:creationId xmlns:a16="http://schemas.microsoft.com/office/drawing/2014/main" id="{572EA9F4-A7D8-4394-A747-ED90D957C4E3}"/>
                </a:ext>
              </a:extLst>
            </p:cNvPr>
            <p:cNvSpPr txBox="1"/>
            <p:nvPr/>
          </p:nvSpPr>
          <p:spPr>
            <a:xfrm>
              <a:off x="4367809" y="2482908"/>
              <a:ext cx="3456383" cy="369332"/>
            </a:xfrm>
            <a:prstGeom prst="rect">
              <a:avLst/>
            </a:prstGeom>
            <a:noFill/>
          </p:spPr>
          <p:txBody>
            <a:bodyPr wrap="square" rtlCol="0">
              <a:spAutoFit/>
            </a:bodyPr>
            <a:lstStyle/>
            <a:p>
              <a:pPr algn="ctr"/>
              <a:r>
                <a:rPr lang="en-GB" b="1" dirty="0">
                  <a:solidFill>
                    <a:schemeClr val="tx1">
                      <a:lumMod val="75000"/>
                      <a:lumOff val="25000"/>
                    </a:schemeClr>
                  </a:solidFill>
                  <a:latin typeface="Segoe UI" panose="020B0502040204020203" pitchFamily="34" charset="0"/>
                  <a:cs typeface="Segoe UI" panose="020B0502040204020203" pitchFamily="34" charset="0"/>
                </a:rPr>
                <a:t>What would you like to print?</a:t>
              </a:r>
            </a:p>
          </p:txBody>
        </p:sp>
        <p:sp>
          <p:nvSpPr>
            <p:cNvPr id="115" name="Rounded Rectangle 105">
              <a:extLst>
                <a:ext uri="{FF2B5EF4-FFF2-40B4-BE49-F238E27FC236}">
                  <a16:creationId xmlns:a16="http://schemas.microsoft.com/office/drawing/2014/main" id="{359C958A-DA13-403D-9EFF-0E024E962671}"/>
                </a:ext>
              </a:extLst>
            </p:cNvPr>
            <p:cNvSpPr/>
            <p:nvPr/>
          </p:nvSpPr>
          <p:spPr>
            <a:xfrm>
              <a:off x="4367808" y="3835547"/>
              <a:ext cx="3456384" cy="529557"/>
            </a:xfrm>
            <a:prstGeom prst="roundRect">
              <a:avLst>
                <a:gd name="adj" fmla="val 12414"/>
              </a:avLst>
            </a:prstGeom>
            <a:solidFill>
              <a:srgbClr val="5BB0C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GB" dirty="0">
                  <a:solidFill>
                    <a:schemeClr val="bg1"/>
                  </a:solidFill>
                  <a:latin typeface="Segoe UI" panose="020B0502040204020203" pitchFamily="34" charset="0"/>
                  <a:cs typeface="Segoe UI" panose="020B0502040204020203" pitchFamily="34" charset="0"/>
                </a:rPr>
                <a:t>Email (Subject: Takeover)</a:t>
              </a:r>
              <a:endParaRPr lang="en-GB" dirty="0">
                <a:solidFill>
                  <a:schemeClr val="bg1"/>
                </a:solidFill>
                <a:latin typeface="Segoe UI" panose="020B0502040204020203" pitchFamily="34" charset="0"/>
                <a:ea typeface="Open Sans" panose="020B0606030504020204" pitchFamily="34" charset="0"/>
                <a:cs typeface="Segoe UI" panose="020B0502040204020203" pitchFamily="34" charset="0"/>
              </a:endParaRPr>
            </a:p>
          </p:txBody>
        </p:sp>
      </p:grpSp>
    </p:spTree>
    <p:extLst>
      <p:ext uri="{BB962C8B-B14F-4D97-AF65-F5344CB8AC3E}">
        <p14:creationId xmlns:p14="http://schemas.microsoft.com/office/powerpoint/2010/main" val="3999274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2596AC-5E53-4466-93AB-29437D139B05}"/>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EB52C644-375A-4D85-B8DE-B9B18D7DC28B}"/>
              </a:ext>
            </a:extLst>
          </p:cNvPr>
          <p:cNvGrpSpPr/>
          <p:nvPr/>
        </p:nvGrpSpPr>
        <p:grpSpPr>
          <a:xfrm>
            <a:off x="2351584" y="764704"/>
            <a:ext cx="7488832" cy="6093296"/>
            <a:chOff x="2351584" y="764704"/>
            <a:chExt cx="7488832" cy="6093296"/>
          </a:xfrm>
        </p:grpSpPr>
        <p:sp>
          <p:nvSpPr>
            <p:cNvPr id="6" name="Trapezoid 5">
              <a:extLst>
                <a:ext uri="{FF2B5EF4-FFF2-40B4-BE49-F238E27FC236}">
                  <a16:creationId xmlns:a16="http://schemas.microsoft.com/office/drawing/2014/main" id="{7CCEDD59-BBCC-42D9-9810-E16E128F90BA}"/>
                </a:ext>
              </a:extLst>
            </p:cNvPr>
            <p:cNvSpPr/>
            <p:nvPr/>
          </p:nvSpPr>
          <p:spPr>
            <a:xfrm flipV="1">
              <a:off x="2351584" y="3933056"/>
              <a:ext cx="7488832" cy="2924944"/>
            </a:xfrm>
            <a:prstGeom prst="trapezoid">
              <a:avLst>
                <a:gd name="adj" fmla="val 51568"/>
              </a:avLst>
            </a:prstGeom>
            <a:gradFill flip="none" rotWithShape="1">
              <a:gsLst>
                <a:gs pos="0">
                  <a:schemeClr val="tx1">
                    <a:lumMod val="75000"/>
                    <a:lumOff val="25000"/>
                  </a:schemeClr>
                </a:gs>
                <a:gs pos="100000">
                  <a:schemeClr val="tx1">
                    <a:lumMod val="85000"/>
                    <a:lumOff val="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rapezoid 24">
              <a:extLst>
                <a:ext uri="{FF2B5EF4-FFF2-40B4-BE49-F238E27FC236}">
                  <a16:creationId xmlns:a16="http://schemas.microsoft.com/office/drawing/2014/main" id="{8B2EB5D8-C62A-42CB-8C51-45593426FFBA}"/>
                </a:ext>
              </a:extLst>
            </p:cNvPr>
            <p:cNvSpPr/>
            <p:nvPr/>
          </p:nvSpPr>
          <p:spPr>
            <a:xfrm flipV="1">
              <a:off x="2476500" y="3933056"/>
              <a:ext cx="7239000" cy="2924944"/>
            </a:xfrm>
            <a:prstGeom prst="trapezoid">
              <a:avLst>
                <a:gd name="adj" fmla="val 5156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909AF082-41C9-4058-A004-05E50E8E84E4}"/>
                </a:ext>
              </a:extLst>
            </p:cNvPr>
            <p:cNvSpPr/>
            <p:nvPr/>
          </p:nvSpPr>
          <p:spPr>
            <a:xfrm flipV="1">
              <a:off x="2949394" y="4254500"/>
              <a:ext cx="6293212" cy="2603500"/>
            </a:xfrm>
            <a:custGeom>
              <a:avLst/>
              <a:gdLst>
                <a:gd name="connsiteX0" fmla="*/ 4171240 w 6293212"/>
                <a:gd name="connsiteY0" fmla="*/ 15032 h 2603500"/>
                <a:gd name="connsiteX1" fmla="*/ 4958391 w 6293212"/>
                <a:gd name="connsiteY1" fmla="*/ 15032 h 2603500"/>
                <a:gd name="connsiteX2" fmla="*/ 4950639 w 6293212"/>
                <a:gd name="connsiteY2" fmla="*/ 0 h 2603500"/>
                <a:gd name="connsiteX3" fmla="*/ 4168563 w 6293212"/>
                <a:gd name="connsiteY3" fmla="*/ 0 h 2603500"/>
                <a:gd name="connsiteX4" fmla="*/ 3032705 w 6293212"/>
                <a:gd name="connsiteY4" fmla="*/ 15032 h 2603500"/>
                <a:gd name="connsiteX5" fmla="*/ 4141592 w 6293212"/>
                <a:gd name="connsiteY5" fmla="*/ 15032 h 2603500"/>
                <a:gd name="connsiteX6" fmla="*/ 4140198 w 6293212"/>
                <a:gd name="connsiteY6" fmla="*/ 0 h 2603500"/>
                <a:gd name="connsiteX7" fmla="*/ 3032226 w 6293212"/>
                <a:gd name="connsiteY7" fmla="*/ 0 h 2603500"/>
                <a:gd name="connsiteX8" fmla="*/ 1863589 w 6293212"/>
                <a:gd name="connsiteY8" fmla="*/ 15032 h 2603500"/>
                <a:gd name="connsiteX9" fmla="*/ 2972476 w 6293212"/>
                <a:gd name="connsiteY9" fmla="*/ 15032 h 2603500"/>
                <a:gd name="connsiteX10" fmla="*/ 2972954 w 6293212"/>
                <a:gd name="connsiteY10" fmla="*/ 0 h 2603500"/>
                <a:gd name="connsiteX11" fmla="*/ 1864983 w 6293212"/>
                <a:gd name="connsiteY11" fmla="*/ 0 h 2603500"/>
                <a:gd name="connsiteX12" fmla="*/ 1334822 w 6293212"/>
                <a:gd name="connsiteY12" fmla="*/ 15032 h 2603500"/>
                <a:gd name="connsiteX13" fmla="*/ 1833941 w 6293212"/>
                <a:gd name="connsiteY13" fmla="*/ 15032 h 2603500"/>
                <a:gd name="connsiteX14" fmla="*/ 1836618 w 6293212"/>
                <a:gd name="connsiteY14" fmla="*/ 0 h 2603500"/>
                <a:gd name="connsiteX15" fmla="*/ 1342573 w 6293212"/>
                <a:gd name="connsiteY15" fmla="*/ 0 h 2603500"/>
                <a:gd name="connsiteX16" fmla="*/ 4185975 w 6293212"/>
                <a:gd name="connsiteY16" fmla="*/ 97774 h 2603500"/>
                <a:gd name="connsiteX17" fmla="*/ 5001060 w 6293212"/>
                <a:gd name="connsiteY17" fmla="*/ 97774 h 2603500"/>
                <a:gd name="connsiteX18" fmla="*/ 4981968 w 6293212"/>
                <a:gd name="connsiteY18" fmla="*/ 60751 h 2603500"/>
                <a:gd name="connsiteX19" fmla="*/ 4179382 w 6293212"/>
                <a:gd name="connsiteY19" fmla="*/ 60751 h 2603500"/>
                <a:gd name="connsiteX20" fmla="*/ 3035337 w 6293212"/>
                <a:gd name="connsiteY20" fmla="*/ 97774 h 2603500"/>
                <a:gd name="connsiteX21" fmla="*/ 4149263 w 6293212"/>
                <a:gd name="connsiteY21" fmla="*/ 97774 h 2603500"/>
                <a:gd name="connsiteX22" fmla="*/ 4145830 w 6293212"/>
                <a:gd name="connsiteY22" fmla="*/ 60751 h 2603500"/>
                <a:gd name="connsiteX23" fmla="*/ 3034159 w 6293212"/>
                <a:gd name="connsiteY23" fmla="*/ 60751 h 2603500"/>
                <a:gd name="connsiteX24" fmla="*/ 1855918 w 6293212"/>
                <a:gd name="connsiteY24" fmla="*/ 97774 h 2603500"/>
                <a:gd name="connsiteX25" fmla="*/ 2969844 w 6293212"/>
                <a:gd name="connsiteY25" fmla="*/ 97774 h 2603500"/>
                <a:gd name="connsiteX26" fmla="*/ 2971022 w 6293212"/>
                <a:gd name="connsiteY26" fmla="*/ 60751 h 2603500"/>
                <a:gd name="connsiteX27" fmla="*/ 1859350 w 6293212"/>
                <a:gd name="connsiteY27" fmla="*/ 60751 h 2603500"/>
                <a:gd name="connsiteX28" fmla="*/ 1292154 w 6293212"/>
                <a:gd name="connsiteY28" fmla="*/ 97774 h 2603500"/>
                <a:gd name="connsiteX29" fmla="*/ 1819206 w 6293212"/>
                <a:gd name="connsiteY29" fmla="*/ 97774 h 2603500"/>
                <a:gd name="connsiteX30" fmla="*/ 1825799 w 6293212"/>
                <a:gd name="connsiteY30" fmla="*/ 60751 h 2603500"/>
                <a:gd name="connsiteX31" fmla="*/ 1311246 w 6293212"/>
                <a:gd name="connsiteY31" fmla="*/ 60751 h 2603500"/>
                <a:gd name="connsiteX32" fmla="*/ 4200710 w 6293212"/>
                <a:gd name="connsiteY32" fmla="*/ 180516 h 2603500"/>
                <a:gd name="connsiteX33" fmla="*/ 5043728 w 6293212"/>
                <a:gd name="connsiteY33" fmla="*/ 180516 h 2603500"/>
                <a:gd name="connsiteX34" fmla="*/ 5024636 w 6293212"/>
                <a:gd name="connsiteY34" fmla="*/ 143493 h 2603500"/>
                <a:gd name="connsiteX35" fmla="*/ 4194117 w 6293212"/>
                <a:gd name="connsiteY35" fmla="*/ 143493 h 2603500"/>
                <a:gd name="connsiteX36" fmla="*/ 3037969 w 6293212"/>
                <a:gd name="connsiteY36" fmla="*/ 180516 h 2603500"/>
                <a:gd name="connsiteX37" fmla="*/ 4156935 w 6293212"/>
                <a:gd name="connsiteY37" fmla="*/ 180516 h 2603500"/>
                <a:gd name="connsiteX38" fmla="*/ 4153502 w 6293212"/>
                <a:gd name="connsiteY38" fmla="*/ 143493 h 2603500"/>
                <a:gd name="connsiteX39" fmla="*/ 3036791 w 6293212"/>
                <a:gd name="connsiteY39" fmla="*/ 143493 h 2603500"/>
                <a:gd name="connsiteX40" fmla="*/ 1848246 w 6293212"/>
                <a:gd name="connsiteY40" fmla="*/ 180516 h 2603500"/>
                <a:gd name="connsiteX41" fmla="*/ 2967212 w 6293212"/>
                <a:gd name="connsiteY41" fmla="*/ 180516 h 2603500"/>
                <a:gd name="connsiteX42" fmla="*/ 2968390 w 6293212"/>
                <a:gd name="connsiteY42" fmla="*/ 143493 h 2603500"/>
                <a:gd name="connsiteX43" fmla="*/ 1851679 w 6293212"/>
                <a:gd name="connsiteY43" fmla="*/ 143493 h 2603500"/>
                <a:gd name="connsiteX44" fmla="*/ 1249485 w 6293212"/>
                <a:gd name="connsiteY44" fmla="*/ 180516 h 2603500"/>
                <a:gd name="connsiteX45" fmla="*/ 1804471 w 6293212"/>
                <a:gd name="connsiteY45" fmla="*/ 180516 h 2603500"/>
                <a:gd name="connsiteX46" fmla="*/ 1811064 w 6293212"/>
                <a:gd name="connsiteY46" fmla="*/ 143493 h 2603500"/>
                <a:gd name="connsiteX47" fmla="*/ 1268577 w 6293212"/>
                <a:gd name="connsiteY47" fmla="*/ 143493 h 2603500"/>
                <a:gd name="connsiteX48" fmla="*/ 4215445 w 6293212"/>
                <a:gd name="connsiteY48" fmla="*/ 263258 h 2603500"/>
                <a:gd name="connsiteX49" fmla="*/ 5086397 w 6293212"/>
                <a:gd name="connsiteY49" fmla="*/ 263258 h 2603500"/>
                <a:gd name="connsiteX50" fmla="*/ 5067305 w 6293212"/>
                <a:gd name="connsiteY50" fmla="*/ 226235 h 2603500"/>
                <a:gd name="connsiteX51" fmla="*/ 4208851 w 6293212"/>
                <a:gd name="connsiteY51" fmla="*/ 226235 h 2603500"/>
                <a:gd name="connsiteX52" fmla="*/ 3040601 w 6293212"/>
                <a:gd name="connsiteY52" fmla="*/ 263258 h 2603500"/>
                <a:gd name="connsiteX53" fmla="*/ 4164606 w 6293212"/>
                <a:gd name="connsiteY53" fmla="*/ 263258 h 2603500"/>
                <a:gd name="connsiteX54" fmla="*/ 4161173 w 6293212"/>
                <a:gd name="connsiteY54" fmla="*/ 226235 h 2603500"/>
                <a:gd name="connsiteX55" fmla="*/ 3039423 w 6293212"/>
                <a:gd name="connsiteY55" fmla="*/ 226235 h 2603500"/>
                <a:gd name="connsiteX56" fmla="*/ 1840575 w 6293212"/>
                <a:gd name="connsiteY56" fmla="*/ 263258 h 2603500"/>
                <a:gd name="connsiteX57" fmla="*/ 2964580 w 6293212"/>
                <a:gd name="connsiteY57" fmla="*/ 263258 h 2603500"/>
                <a:gd name="connsiteX58" fmla="*/ 2965757 w 6293212"/>
                <a:gd name="connsiteY58" fmla="*/ 226235 h 2603500"/>
                <a:gd name="connsiteX59" fmla="*/ 1844007 w 6293212"/>
                <a:gd name="connsiteY59" fmla="*/ 226235 h 2603500"/>
                <a:gd name="connsiteX60" fmla="*/ 1206817 w 6293212"/>
                <a:gd name="connsiteY60" fmla="*/ 263258 h 2603500"/>
                <a:gd name="connsiteX61" fmla="*/ 1789736 w 6293212"/>
                <a:gd name="connsiteY61" fmla="*/ 263258 h 2603500"/>
                <a:gd name="connsiteX62" fmla="*/ 1796329 w 6293212"/>
                <a:gd name="connsiteY62" fmla="*/ 226235 h 2603500"/>
                <a:gd name="connsiteX63" fmla="*/ 1225909 w 6293212"/>
                <a:gd name="connsiteY63" fmla="*/ 226235 h 2603500"/>
                <a:gd name="connsiteX64" fmla="*/ 4234151 w 6293212"/>
                <a:gd name="connsiteY64" fmla="*/ 368300 h 2603500"/>
                <a:gd name="connsiteX65" fmla="*/ 5140565 w 6293212"/>
                <a:gd name="connsiteY65" fmla="*/ 368300 h 2603500"/>
                <a:gd name="connsiteX66" fmla="*/ 5109973 w 6293212"/>
                <a:gd name="connsiteY66" fmla="*/ 308977 h 2603500"/>
                <a:gd name="connsiteX67" fmla="*/ 4223586 w 6293212"/>
                <a:gd name="connsiteY67" fmla="*/ 308977 h 2603500"/>
                <a:gd name="connsiteX68" fmla="*/ 3043943 w 6293212"/>
                <a:gd name="connsiteY68" fmla="*/ 368300 h 2603500"/>
                <a:gd name="connsiteX69" fmla="*/ 4174345 w 6293212"/>
                <a:gd name="connsiteY69" fmla="*/ 368300 h 2603500"/>
                <a:gd name="connsiteX70" fmla="*/ 4168845 w 6293212"/>
                <a:gd name="connsiteY70" fmla="*/ 308977 h 2603500"/>
                <a:gd name="connsiteX71" fmla="*/ 3042055 w 6293212"/>
                <a:gd name="connsiteY71" fmla="*/ 308977 h 2603500"/>
                <a:gd name="connsiteX72" fmla="*/ 1830836 w 6293212"/>
                <a:gd name="connsiteY72" fmla="*/ 368300 h 2603500"/>
                <a:gd name="connsiteX73" fmla="*/ 2961238 w 6293212"/>
                <a:gd name="connsiteY73" fmla="*/ 368300 h 2603500"/>
                <a:gd name="connsiteX74" fmla="*/ 2963125 w 6293212"/>
                <a:gd name="connsiteY74" fmla="*/ 308977 h 2603500"/>
                <a:gd name="connsiteX75" fmla="*/ 1836336 w 6293212"/>
                <a:gd name="connsiteY75" fmla="*/ 308977 h 2603500"/>
                <a:gd name="connsiteX76" fmla="*/ 1152649 w 6293212"/>
                <a:gd name="connsiteY76" fmla="*/ 368300 h 2603500"/>
                <a:gd name="connsiteX77" fmla="*/ 1771030 w 6293212"/>
                <a:gd name="connsiteY77" fmla="*/ 368300 h 2603500"/>
                <a:gd name="connsiteX78" fmla="*/ 1781594 w 6293212"/>
                <a:gd name="connsiteY78" fmla="*/ 308977 h 2603500"/>
                <a:gd name="connsiteX79" fmla="*/ 1183241 w 6293212"/>
                <a:gd name="connsiteY79" fmla="*/ 308977 h 2603500"/>
                <a:gd name="connsiteX80" fmla="*/ 4263552 w 6293212"/>
                <a:gd name="connsiteY80" fmla="*/ 533400 h 2603500"/>
                <a:gd name="connsiteX81" fmla="*/ 5225704 w 6293212"/>
                <a:gd name="connsiteY81" fmla="*/ 533400 h 2603500"/>
                <a:gd name="connsiteX82" fmla="*/ 5182113 w 6293212"/>
                <a:gd name="connsiteY82" fmla="*/ 448869 h 2603500"/>
                <a:gd name="connsiteX83" fmla="*/ 4248499 w 6293212"/>
                <a:gd name="connsiteY83" fmla="*/ 448869 h 2603500"/>
                <a:gd name="connsiteX84" fmla="*/ 3049195 w 6293212"/>
                <a:gd name="connsiteY84" fmla="*/ 533400 h 2603500"/>
                <a:gd name="connsiteX85" fmla="*/ 4189652 w 6293212"/>
                <a:gd name="connsiteY85" fmla="*/ 533400 h 2603500"/>
                <a:gd name="connsiteX86" fmla="*/ 4181815 w 6293212"/>
                <a:gd name="connsiteY86" fmla="*/ 448869 h 2603500"/>
                <a:gd name="connsiteX87" fmla="*/ 3046506 w 6293212"/>
                <a:gd name="connsiteY87" fmla="*/ 448869 h 2603500"/>
                <a:gd name="connsiteX88" fmla="*/ 1815528 w 6293212"/>
                <a:gd name="connsiteY88" fmla="*/ 533400 h 2603500"/>
                <a:gd name="connsiteX89" fmla="*/ 2955986 w 6293212"/>
                <a:gd name="connsiteY89" fmla="*/ 533400 h 2603500"/>
                <a:gd name="connsiteX90" fmla="*/ 2958675 w 6293212"/>
                <a:gd name="connsiteY90" fmla="*/ 448869 h 2603500"/>
                <a:gd name="connsiteX91" fmla="*/ 1823366 w 6293212"/>
                <a:gd name="connsiteY91" fmla="*/ 448869 h 2603500"/>
                <a:gd name="connsiteX92" fmla="*/ 1067510 w 6293212"/>
                <a:gd name="connsiteY92" fmla="*/ 533400 h 2603500"/>
                <a:gd name="connsiteX93" fmla="*/ 1741629 w 6293212"/>
                <a:gd name="connsiteY93" fmla="*/ 533400 h 2603500"/>
                <a:gd name="connsiteX94" fmla="*/ 1756682 w 6293212"/>
                <a:gd name="connsiteY94" fmla="*/ 448869 h 2603500"/>
                <a:gd name="connsiteX95" fmla="*/ 1111101 w 6293212"/>
                <a:gd name="connsiteY95" fmla="*/ 448869 h 2603500"/>
                <a:gd name="connsiteX96" fmla="*/ 4304262 w 6293212"/>
                <a:gd name="connsiteY96" fmla="*/ 762000 h 2603500"/>
                <a:gd name="connsiteX97" fmla="*/ 5343588 w 6293212"/>
                <a:gd name="connsiteY97" fmla="*/ 762000 h 2603500"/>
                <a:gd name="connsiteX98" fmla="*/ 5280449 w 6293212"/>
                <a:gd name="connsiteY98" fmla="*/ 639561 h 2603500"/>
                <a:gd name="connsiteX99" fmla="*/ 4282457 w 6293212"/>
                <a:gd name="connsiteY99" fmla="*/ 639561 h 2603500"/>
                <a:gd name="connsiteX100" fmla="*/ 3056467 w 6293212"/>
                <a:gd name="connsiteY100" fmla="*/ 762000 h 2603500"/>
                <a:gd name="connsiteX101" fmla="*/ 4210847 w 6293212"/>
                <a:gd name="connsiteY101" fmla="*/ 762000 h 2603500"/>
                <a:gd name="connsiteX102" fmla="*/ 4199495 w 6293212"/>
                <a:gd name="connsiteY102" fmla="*/ 639561 h 2603500"/>
                <a:gd name="connsiteX103" fmla="*/ 3052572 w 6293212"/>
                <a:gd name="connsiteY103" fmla="*/ 639561 h 2603500"/>
                <a:gd name="connsiteX104" fmla="*/ 1794334 w 6293212"/>
                <a:gd name="connsiteY104" fmla="*/ 762000 h 2603500"/>
                <a:gd name="connsiteX105" fmla="*/ 2948714 w 6293212"/>
                <a:gd name="connsiteY105" fmla="*/ 762000 h 2603500"/>
                <a:gd name="connsiteX106" fmla="*/ 2952609 w 6293212"/>
                <a:gd name="connsiteY106" fmla="*/ 639561 h 2603500"/>
                <a:gd name="connsiteX107" fmla="*/ 1805686 w 6293212"/>
                <a:gd name="connsiteY107" fmla="*/ 639561 h 2603500"/>
                <a:gd name="connsiteX108" fmla="*/ 949626 w 6293212"/>
                <a:gd name="connsiteY108" fmla="*/ 762000 h 2603500"/>
                <a:gd name="connsiteX109" fmla="*/ 1700919 w 6293212"/>
                <a:gd name="connsiteY109" fmla="*/ 762000 h 2603500"/>
                <a:gd name="connsiteX110" fmla="*/ 1722723 w 6293212"/>
                <a:gd name="connsiteY110" fmla="*/ 639561 h 2603500"/>
                <a:gd name="connsiteX111" fmla="*/ 1012765 w 6293212"/>
                <a:gd name="connsiteY111" fmla="*/ 639561 h 2603500"/>
                <a:gd name="connsiteX112" fmla="*/ 4358541 w 6293212"/>
                <a:gd name="connsiteY112" fmla="*/ 1066799 h 2603500"/>
                <a:gd name="connsiteX113" fmla="*/ 5500766 w 6293212"/>
                <a:gd name="connsiteY113" fmla="*/ 1066799 h 2603500"/>
                <a:gd name="connsiteX114" fmla="*/ 5424628 w 6293212"/>
                <a:gd name="connsiteY114" fmla="*/ 919153 h 2603500"/>
                <a:gd name="connsiteX115" fmla="*/ 4332248 w 6293212"/>
                <a:gd name="connsiteY115" fmla="*/ 919153 h 2603500"/>
                <a:gd name="connsiteX116" fmla="*/ 3066163 w 6293212"/>
                <a:gd name="connsiteY116" fmla="*/ 1066799 h 2603500"/>
                <a:gd name="connsiteX117" fmla="*/ 4239106 w 6293212"/>
                <a:gd name="connsiteY117" fmla="*/ 1066799 h 2603500"/>
                <a:gd name="connsiteX118" fmla="*/ 4225417 w 6293212"/>
                <a:gd name="connsiteY118" fmla="*/ 919153 h 2603500"/>
                <a:gd name="connsiteX119" fmla="*/ 3061466 w 6293212"/>
                <a:gd name="connsiteY119" fmla="*/ 919153 h 2603500"/>
                <a:gd name="connsiteX120" fmla="*/ 1766074 w 6293212"/>
                <a:gd name="connsiteY120" fmla="*/ 1066799 h 2603500"/>
                <a:gd name="connsiteX121" fmla="*/ 2939017 w 6293212"/>
                <a:gd name="connsiteY121" fmla="*/ 1066799 h 2603500"/>
                <a:gd name="connsiteX122" fmla="*/ 2943714 w 6293212"/>
                <a:gd name="connsiteY122" fmla="*/ 919153 h 2603500"/>
                <a:gd name="connsiteX123" fmla="*/ 1779763 w 6293212"/>
                <a:gd name="connsiteY123" fmla="*/ 919153 h 2603500"/>
                <a:gd name="connsiteX124" fmla="*/ 792447 w 6293212"/>
                <a:gd name="connsiteY124" fmla="*/ 1066799 h 2603500"/>
                <a:gd name="connsiteX125" fmla="*/ 1646640 w 6293212"/>
                <a:gd name="connsiteY125" fmla="*/ 1066799 h 2603500"/>
                <a:gd name="connsiteX126" fmla="*/ 1672933 w 6293212"/>
                <a:gd name="connsiteY126" fmla="*/ 919153 h 2603500"/>
                <a:gd name="connsiteX127" fmla="*/ 868585 w 6293212"/>
                <a:gd name="connsiteY127" fmla="*/ 919153 h 2603500"/>
                <a:gd name="connsiteX128" fmla="*/ 4426390 w 6293212"/>
                <a:gd name="connsiteY128" fmla="*/ 1447800 h 2603500"/>
                <a:gd name="connsiteX129" fmla="*/ 5697241 w 6293212"/>
                <a:gd name="connsiteY129" fmla="*/ 1447800 h 2603500"/>
                <a:gd name="connsiteX130" fmla="*/ 5601554 w 6293212"/>
                <a:gd name="connsiteY130" fmla="*/ 1262245 h 2603500"/>
                <a:gd name="connsiteX131" fmla="*/ 4393346 w 6293212"/>
                <a:gd name="connsiteY131" fmla="*/ 1262245 h 2603500"/>
                <a:gd name="connsiteX132" fmla="*/ 3078284 w 6293212"/>
                <a:gd name="connsiteY132" fmla="*/ 1447800 h 2603500"/>
                <a:gd name="connsiteX133" fmla="*/ 4274431 w 6293212"/>
                <a:gd name="connsiteY133" fmla="*/ 1447800 h 2603500"/>
                <a:gd name="connsiteX134" fmla="*/ 4257227 w 6293212"/>
                <a:gd name="connsiteY134" fmla="*/ 1262245 h 2603500"/>
                <a:gd name="connsiteX135" fmla="*/ 3072381 w 6293212"/>
                <a:gd name="connsiteY135" fmla="*/ 1262245 h 2603500"/>
                <a:gd name="connsiteX136" fmla="*/ 1730750 w 6293212"/>
                <a:gd name="connsiteY136" fmla="*/ 1447800 h 2603500"/>
                <a:gd name="connsiteX137" fmla="*/ 2926897 w 6293212"/>
                <a:gd name="connsiteY137" fmla="*/ 1447800 h 2603500"/>
                <a:gd name="connsiteX138" fmla="*/ 2932800 w 6293212"/>
                <a:gd name="connsiteY138" fmla="*/ 1262245 h 2603500"/>
                <a:gd name="connsiteX139" fmla="*/ 1747953 w 6293212"/>
                <a:gd name="connsiteY139" fmla="*/ 1262245 h 2603500"/>
                <a:gd name="connsiteX140" fmla="*/ 595972 w 6293212"/>
                <a:gd name="connsiteY140" fmla="*/ 1447800 h 2603500"/>
                <a:gd name="connsiteX141" fmla="*/ 1578790 w 6293212"/>
                <a:gd name="connsiteY141" fmla="*/ 1447800 h 2603500"/>
                <a:gd name="connsiteX142" fmla="*/ 1611834 w 6293212"/>
                <a:gd name="connsiteY142" fmla="*/ 1262245 h 2603500"/>
                <a:gd name="connsiteX143" fmla="*/ 691659 w 6293212"/>
                <a:gd name="connsiteY143" fmla="*/ 1262245 h 2603500"/>
                <a:gd name="connsiteX144" fmla="*/ 4516856 w 6293212"/>
                <a:gd name="connsiteY144" fmla="*/ 1955800 h 2603500"/>
                <a:gd name="connsiteX145" fmla="*/ 5959206 w 6293212"/>
                <a:gd name="connsiteY145" fmla="*/ 1955800 h 2603500"/>
                <a:gd name="connsiteX146" fmla="*/ 5830872 w 6293212"/>
                <a:gd name="connsiteY146" fmla="*/ 1706937 h 2603500"/>
                <a:gd name="connsiteX147" fmla="*/ 4472538 w 6293212"/>
                <a:gd name="connsiteY147" fmla="*/ 1706937 h 2603500"/>
                <a:gd name="connsiteX148" fmla="*/ 3094444 w 6293212"/>
                <a:gd name="connsiteY148" fmla="*/ 1955800 h 2603500"/>
                <a:gd name="connsiteX149" fmla="*/ 4321530 w 6293212"/>
                <a:gd name="connsiteY149" fmla="*/ 1955800 h 2603500"/>
                <a:gd name="connsiteX150" fmla="*/ 4298457 w 6293212"/>
                <a:gd name="connsiteY150" fmla="*/ 1706937 h 2603500"/>
                <a:gd name="connsiteX151" fmla="*/ 3086527 w 6293212"/>
                <a:gd name="connsiteY151" fmla="*/ 1706937 h 2603500"/>
                <a:gd name="connsiteX152" fmla="*/ 1683650 w 6293212"/>
                <a:gd name="connsiteY152" fmla="*/ 1955800 h 2603500"/>
                <a:gd name="connsiteX153" fmla="*/ 2910737 w 6293212"/>
                <a:gd name="connsiteY153" fmla="*/ 1955800 h 2603500"/>
                <a:gd name="connsiteX154" fmla="*/ 2918653 w 6293212"/>
                <a:gd name="connsiteY154" fmla="*/ 1706937 h 2603500"/>
                <a:gd name="connsiteX155" fmla="*/ 1706724 w 6293212"/>
                <a:gd name="connsiteY155" fmla="*/ 1706937 h 2603500"/>
                <a:gd name="connsiteX156" fmla="*/ 334006 w 6293212"/>
                <a:gd name="connsiteY156" fmla="*/ 1955800 h 2603500"/>
                <a:gd name="connsiteX157" fmla="*/ 1488325 w 6293212"/>
                <a:gd name="connsiteY157" fmla="*/ 1955800 h 2603500"/>
                <a:gd name="connsiteX158" fmla="*/ 1532643 w 6293212"/>
                <a:gd name="connsiteY158" fmla="*/ 1706937 h 2603500"/>
                <a:gd name="connsiteX159" fmla="*/ 462340 w 6293212"/>
                <a:gd name="connsiteY159" fmla="*/ 1706937 h 2603500"/>
                <a:gd name="connsiteX160" fmla="*/ 4632200 w 6293212"/>
                <a:gd name="connsiteY160" fmla="*/ 2603500 h 2603500"/>
                <a:gd name="connsiteX161" fmla="*/ 6293212 w 6293212"/>
                <a:gd name="connsiteY161" fmla="*/ 2603500 h 2603500"/>
                <a:gd name="connsiteX162" fmla="*/ 6108532 w 6293212"/>
                <a:gd name="connsiteY162" fmla="*/ 2245371 h 2603500"/>
                <a:gd name="connsiteX163" fmla="*/ 4568424 w 6293212"/>
                <a:gd name="connsiteY163" fmla="*/ 2245371 h 2603500"/>
                <a:gd name="connsiteX164" fmla="*/ 3115049 w 6293212"/>
                <a:gd name="connsiteY164" fmla="*/ 2603500 h 2603500"/>
                <a:gd name="connsiteX165" fmla="*/ 4381582 w 6293212"/>
                <a:gd name="connsiteY165" fmla="*/ 2603500 h 2603500"/>
                <a:gd name="connsiteX166" fmla="*/ 4348378 w 6293212"/>
                <a:gd name="connsiteY166" fmla="*/ 2245371 h 2603500"/>
                <a:gd name="connsiteX167" fmla="*/ 3103656 w 6293212"/>
                <a:gd name="connsiteY167" fmla="*/ 2245371 h 2603500"/>
                <a:gd name="connsiteX168" fmla="*/ 1623599 w 6293212"/>
                <a:gd name="connsiteY168" fmla="*/ 2603500 h 2603500"/>
                <a:gd name="connsiteX169" fmla="*/ 2890132 w 6293212"/>
                <a:gd name="connsiteY169" fmla="*/ 2603500 h 2603500"/>
                <a:gd name="connsiteX170" fmla="*/ 2901525 w 6293212"/>
                <a:gd name="connsiteY170" fmla="*/ 2245371 h 2603500"/>
                <a:gd name="connsiteX171" fmla="*/ 1656803 w 6293212"/>
                <a:gd name="connsiteY171" fmla="*/ 2245371 h 2603500"/>
                <a:gd name="connsiteX172" fmla="*/ 0 w 6293212"/>
                <a:gd name="connsiteY172" fmla="*/ 2603500 h 2603500"/>
                <a:gd name="connsiteX173" fmla="*/ 1372981 w 6293212"/>
                <a:gd name="connsiteY173" fmla="*/ 2603500 h 2603500"/>
                <a:gd name="connsiteX174" fmla="*/ 1436757 w 6293212"/>
                <a:gd name="connsiteY174" fmla="*/ 2245371 h 2603500"/>
                <a:gd name="connsiteX175" fmla="*/ 184680 w 6293212"/>
                <a:gd name="connsiteY175" fmla="*/ 2245371 h 260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293212" h="2603500">
                  <a:moveTo>
                    <a:pt x="4171240" y="15032"/>
                  </a:moveTo>
                  <a:lnTo>
                    <a:pt x="4958391" y="15032"/>
                  </a:lnTo>
                  <a:lnTo>
                    <a:pt x="4950639" y="0"/>
                  </a:lnTo>
                  <a:lnTo>
                    <a:pt x="4168563" y="0"/>
                  </a:lnTo>
                  <a:close/>
                  <a:moveTo>
                    <a:pt x="3032705" y="15032"/>
                  </a:moveTo>
                  <a:lnTo>
                    <a:pt x="4141592" y="15032"/>
                  </a:lnTo>
                  <a:lnTo>
                    <a:pt x="4140198" y="0"/>
                  </a:lnTo>
                  <a:lnTo>
                    <a:pt x="3032226" y="0"/>
                  </a:lnTo>
                  <a:close/>
                  <a:moveTo>
                    <a:pt x="1863589" y="15032"/>
                  </a:moveTo>
                  <a:lnTo>
                    <a:pt x="2972476" y="15032"/>
                  </a:lnTo>
                  <a:lnTo>
                    <a:pt x="2972954" y="0"/>
                  </a:lnTo>
                  <a:lnTo>
                    <a:pt x="1864983" y="0"/>
                  </a:lnTo>
                  <a:close/>
                  <a:moveTo>
                    <a:pt x="1334822" y="15032"/>
                  </a:moveTo>
                  <a:lnTo>
                    <a:pt x="1833941" y="15032"/>
                  </a:lnTo>
                  <a:lnTo>
                    <a:pt x="1836618" y="0"/>
                  </a:lnTo>
                  <a:lnTo>
                    <a:pt x="1342573" y="0"/>
                  </a:lnTo>
                  <a:close/>
                  <a:moveTo>
                    <a:pt x="4185975" y="97774"/>
                  </a:moveTo>
                  <a:lnTo>
                    <a:pt x="5001060" y="97774"/>
                  </a:lnTo>
                  <a:lnTo>
                    <a:pt x="4981968" y="60751"/>
                  </a:lnTo>
                  <a:lnTo>
                    <a:pt x="4179382" y="60751"/>
                  </a:lnTo>
                  <a:close/>
                  <a:moveTo>
                    <a:pt x="3035337" y="97774"/>
                  </a:moveTo>
                  <a:lnTo>
                    <a:pt x="4149263" y="97774"/>
                  </a:lnTo>
                  <a:lnTo>
                    <a:pt x="4145830" y="60751"/>
                  </a:lnTo>
                  <a:lnTo>
                    <a:pt x="3034159" y="60751"/>
                  </a:lnTo>
                  <a:close/>
                  <a:moveTo>
                    <a:pt x="1855918" y="97774"/>
                  </a:moveTo>
                  <a:lnTo>
                    <a:pt x="2969844" y="97774"/>
                  </a:lnTo>
                  <a:lnTo>
                    <a:pt x="2971022" y="60751"/>
                  </a:lnTo>
                  <a:lnTo>
                    <a:pt x="1859350" y="60751"/>
                  </a:lnTo>
                  <a:close/>
                  <a:moveTo>
                    <a:pt x="1292154" y="97774"/>
                  </a:moveTo>
                  <a:lnTo>
                    <a:pt x="1819206" y="97774"/>
                  </a:lnTo>
                  <a:lnTo>
                    <a:pt x="1825799" y="60751"/>
                  </a:lnTo>
                  <a:lnTo>
                    <a:pt x="1311246" y="60751"/>
                  </a:lnTo>
                  <a:close/>
                  <a:moveTo>
                    <a:pt x="4200710" y="180516"/>
                  </a:moveTo>
                  <a:lnTo>
                    <a:pt x="5043728" y="180516"/>
                  </a:lnTo>
                  <a:lnTo>
                    <a:pt x="5024636" y="143493"/>
                  </a:lnTo>
                  <a:lnTo>
                    <a:pt x="4194117" y="143493"/>
                  </a:lnTo>
                  <a:close/>
                  <a:moveTo>
                    <a:pt x="3037969" y="180516"/>
                  </a:moveTo>
                  <a:lnTo>
                    <a:pt x="4156935" y="180516"/>
                  </a:lnTo>
                  <a:lnTo>
                    <a:pt x="4153502" y="143493"/>
                  </a:lnTo>
                  <a:lnTo>
                    <a:pt x="3036791" y="143493"/>
                  </a:lnTo>
                  <a:close/>
                  <a:moveTo>
                    <a:pt x="1848246" y="180516"/>
                  </a:moveTo>
                  <a:lnTo>
                    <a:pt x="2967212" y="180516"/>
                  </a:lnTo>
                  <a:lnTo>
                    <a:pt x="2968390" y="143493"/>
                  </a:lnTo>
                  <a:lnTo>
                    <a:pt x="1851679" y="143493"/>
                  </a:lnTo>
                  <a:close/>
                  <a:moveTo>
                    <a:pt x="1249485" y="180516"/>
                  </a:moveTo>
                  <a:lnTo>
                    <a:pt x="1804471" y="180516"/>
                  </a:lnTo>
                  <a:lnTo>
                    <a:pt x="1811064" y="143493"/>
                  </a:lnTo>
                  <a:lnTo>
                    <a:pt x="1268577" y="143493"/>
                  </a:lnTo>
                  <a:close/>
                  <a:moveTo>
                    <a:pt x="4215445" y="263258"/>
                  </a:moveTo>
                  <a:lnTo>
                    <a:pt x="5086397" y="263258"/>
                  </a:lnTo>
                  <a:lnTo>
                    <a:pt x="5067305" y="226235"/>
                  </a:lnTo>
                  <a:lnTo>
                    <a:pt x="4208851" y="226235"/>
                  </a:lnTo>
                  <a:close/>
                  <a:moveTo>
                    <a:pt x="3040601" y="263258"/>
                  </a:moveTo>
                  <a:lnTo>
                    <a:pt x="4164606" y="263258"/>
                  </a:lnTo>
                  <a:lnTo>
                    <a:pt x="4161173" y="226235"/>
                  </a:lnTo>
                  <a:lnTo>
                    <a:pt x="3039423" y="226235"/>
                  </a:lnTo>
                  <a:close/>
                  <a:moveTo>
                    <a:pt x="1840575" y="263258"/>
                  </a:moveTo>
                  <a:lnTo>
                    <a:pt x="2964580" y="263258"/>
                  </a:lnTo>
                  <a:lnTo>
                    <a:pt x="2965757" y="226235"/>
                  </a:lnTo>
                  <a:lnTo>
                    <a:pt x="1844007" y="226235"/>
                  </a:lnTo>
                  <a:close/>
                  <a:moveTo>
                    <a:pt x="1206817" y="263258"/>
                  </a:moveTo>
                  <a:lnTo>
                    <a:pt x="1789736" y="263258"/>
                  </a:lnTo>
                  <a:lnTo>
                    <a:pt x="1796329" y="226235"/>
                  </a:lnTo>
                  <a:lnTo>
                    <a:pt x="1225909" y="226235"/>
                  </a:lnTo>
                  <a:close/>
                  <a:moveTo>
                    <a:pt x="4234151" y="368300"/>
                  </a:moveTo>
                  <a:lnTo>
                    <a:pt x="5140565" y="368300"/>
                  </a:lnTo>
                  <a:lnTo>
                    <a:pt x="5109973" y="308977"/>
                  </a:lnTo>
                  <a:lnTo>
                    <a:pt x="4223586" y="308977"/>
                  </a:lnTo>
                  <a:close/>
                  <a:moveTo>
                    <a:pt x="3043943" y="368300"/>
                  </a:moveTo>
                  <a:lnTo>
                    <a:pt x="4174345" y="368300"/>
                  </a:lnTo>
                  <a:lnTo>
                    <a:pt x="4168845" y="308977"/>
                  </a:lnTo>
                  <a:lnTo>
                    <a:pt x="3042055" y="308977"/>
                  </a:lnTo>
                  <a:close/>
                  <a:moveTo>
                    <a:pt x="1830836" y="368300"/>
                  </a:moveTo>
                  <a:lnTo>
                    <a:pt x="2961238" y="368300"/>
                  </a:lnTo>
                  <a:lnTo>
                    <a:pt x="2963125" y="308977"/>
                  </a:lnTo>
                  <a:lnTo>
                    <a:pt x="1836336" y="308977"/>
                  </a:lnTo>
                  <a:close/>
                  <a:moveTo>
                    <a:pt x="1152649" y="368300"/>
                  </a:moveTo>
                  <a:lnTo>
                    <a:pt x="1771030" y="368300"/>
                  </a:lnTo>
                  <a:lnTo>
                    <a:pt x="1781594" y="308977"/>
                  </a:lnTo>
                  <a:lnTo>
                    <a:pt x="1183241" y="308977"/>
                  </a:lnTo>
                  <a:close/>
                  <a:moveTo>
                    <a:pt x="4263552" y="533400"/>
                  </a:moveTo>
                  <a:lnTo>
                    <a:pt x="5225704" y="533400"/>
                  </a:lnTo>
                  <a:lnTo>
                    <a:pt x="5182113" y="448869"/>
                  </a:lnTo>
                  <a:lnTo>
                    <a:pt x="4248499" y="448869"/>
                  </a:lnTo>
                  <a:close/>
                  <a:moveTo>
                    <a:pt x="3049195" y="533400"/>
                  </a:moveTo>
                  <a:lnTo>
                    <a:pt x="4189652" y="533400"/>
                  </a:lnTo>
                  <a:lnTo>
                    <a:pt x="4181815" y="448869"/>
                  </a:lnTo>
                  <a:lnTo>
                    <a:pt x="3046506" y="448869"/>
                  </a:lnTo>
                  <a:close/>
                  <a:moveTo>
                    <a:pt x="1815528" y="533400"/>
                  </a:moveTo>
                  <a:lnTo>
                    <a:pt x="2955986" y="533400"/>
                  </a:lnTo>
                  <a:lnTo>
                    <a:pt x="2958675" y="448869"/>
                  </a:lnTo>
                  <a:lnTo>
                    <a:pt x="1823366" y="448869"/>
                  </a:lnTo>
                  <a:close/>
                  <a:moveTo>
                    <a:pt x="1067510" y="533400"/>
                  </a:moveTo>
                  <a:lnTo>
                    <a:pt x="1741629" y="533400"/>
                  </a:lnTo>
                  <a:lnTo>
                    <a:pt x="1756682" y="448869"/>
                  </a:lnTo>
                  <a:lnTo>
                    <a:pt x="1111101" y="448869"/>
                  </a:lnTo>
                  <a:close/>
                  <a:moveTo>
                    <a:pt x="4304262" y="762000"/>
                  </a:moveTo>
                  <a:lnTo>
                    <a:pt x="5343588" y="762000"/>
                  </a:lnTo>
                  <a:lnTo>
                    <a:pt x="5280449" y="639561"/>
                  </a:lnTo>
                  <a:lnTo>
                    <a:pt x="4282457" y="639561"/>
                  </a:lnTo>
                  <a:close/>
                  <a:moveTo>
                    <a:pt x="3056467" y="762000"/>
                  </a:moveTo>
                  <a:lnTo>
                    <a:pt x="4210847" y="762000"/>
                  </a:lnTo>
                  <a:lnTo>
                    <a:pt x="4199495" y="639561"/>
                  </a:lnTo>
                  <a:lnTo>
                    <a:pt x="3052572" y="639561"/>
                  </a:lnTo>
                  <a:close/>
                  <a:moveTo>
                    <a:pt x="1794334" y="762000"/>
                  </a:moveTo>
                  <a:lnTo>
                    <a:pt x="2948714" y="762000"/>
                  </a:lnTo>
                  <a:lnTo>
                    <a:pt x="2952609" y="639561"/>
                  </a:lnTo>
                  <a:lnTo>
                    <a:pt x="1805686" y="639561"/>
                  </a:lnTo>
                  <a:close/>
                  <a:moveTo>
                    <a:pt x="949626" y="762000"/>
                  </a:moveTo>
                  <a:lnTo>
                    <a:pt x="1700919" y="762000"/>
                  </a:lnTo>
                  <a:lnTo>
                    <a:pt x="1722723" y="639561"/>
                  </a:lnTo>
                  <a:lnTo>
                    <a:pt x="1012765" y="639561"/>
                  </a:lnTo>
                  <a:close/>
                  <a:moveTo>
                    <a:pt x="4358541" y="1066799"/>
                  </a:moveTo>
                  <a:lnTo>
                    <a:pt x="5500766" y="1066799"/>
                  </a:lnTo>
                  <a:lnTo>
                    <a:pt x="5424628" y="919153"/>
                  </a:lnTo>
                  <a:lnTo>
                    <a:pt x="4332248" y="919153"/>
                  </a:lnTo>
                  <a:close/>
                  <a:moveTo>
                    <a:pt x="3066163" y="1066799"/>
                  </a:moveTo>
                  <a:lnTo>
                    <a:pt x="4239106" y="1066799"/>
                  </a:lnTo>
                  <a:lnTo>
                    <a:pt x="4225417" y="919153"/>
                  </a:lnTo>
                  <a:lnTo>
                    <a:pt x="3061466" y="919153"/>
                  </a:lnTo>
                  <a:close/>
                  <a:moveTo>
                    <a:pt x="1766074" y="1066799"/>
                  </a:moveTo>
                  <a:lnTo>
                    <a:pt x="2939017" y="1066799"/>
                  </a:lnTo>
                  <a:lnTo>
                    <a:pt x="2943714" y="919153"/>
                  </a:lnTo>
                  <a:lnTo>
                    <a:pt x="1779763" y="919153"/>
                  </a:lnTo>
                  <a:close/>
                  <a:moveTo>
                    <a:pt x="792447" y="1066799"/>
                  </a:moveTo>
                  <a:lnTo>
                    <a:pt x="1646640" y="1066799"/>
                  </a:lnTo>
                  <a:lnTo>
                    <a:pt x="1672933" y="919153"/>
                  </a:lnTo>
                  <a:lnTo>
                    <a:pt x="868585" y="919153"/>
                  </a:lnTo>
                  <a:close/>
                  <a:moveTo>
                    <a:pt x="4426390" y="1447800"/>
                  </a:moveTo>
                  <a:lnTo>
                    <a:pt x="5697241" y="1447800"/>
                  </a:lnTo>
                  <a:lnTo>
                    <a:pt x="5601554" y="1262245"/>
                  </a:lnTo>
                  <a:lnTo>
                    <a:pt x="4393346" y="1262245"/>
                  </a:lnTo>
                  <a:close/>
                  <a:moveTo>
                    <a:pt x="3078284" y="1447800"/>
                  </a:moveTo>
                  <a:lnTo>
                    <a:pt x="4274431" y="1447800"/>
                  </a:lnTo>
                  <a:lnTo>
                    <a:pt x="4257227" y="1262245"/>
                  </a:lnTo>
                  <a:lnTo>
                    <a:pt x="3072381" y="1262245"/>
                  </a:lnTo>
                  <a:close/>
                  <a:moveTo>
                    <a:pt x="1730750" y="1447800"/>
                  </a:moveTo>
                  <a:lnTo>
                    <a:pt x="2926897" y="1447800"/>
                  </a:lnTo>
                  <a:lnTo>
                    <a:pt x="2932800" y="1262245"/>
                  </a:lnTo>
                  <a:lnTo>
                    <a:pt x="1747953" y="1262245"/>
                  </a:lnTo>
                  <a:close/>
                  <a:moveTo>
                    <a:pt x="595972" y="1447800"/>
                  </a:moveTo>
                  <a:lnTo>
                    <a:pt x="1578790" y="1447800"/>
                  </a:lnTo>
                  <a:lnTo>
                    <a:pt x="1611834" y="1262245"/>
                  </a:lnTo>
                  <a:lnTo>
                    <a:pt x="691659" y="1262245"/>
                  </a:lnTo>
                  <a:close/>
                  <a:moveTo>
                    <a:pt x="4516856" y="1955800"/>
                  </a:moveTo>
                  <a:lnTo>
                    <a:pt x="5959206" y="1955800"/>
                  </a:lnTo>
                  <a:lnTo>
                    <a:pt x="5830872" y="1706937"/>
                  </a:lnTo>
                  <a:lnTo>
                    <a:pt x="4472538" y="1706937"/>
                  </a:lnTo>
                  <a:close/>
                  <a:moveTo>
                    <a:pt x="3094444" y="1955800"/>
                  </a:moveTo>
                  <a:lnTo>
                    <a:pt x="4321530" y="1955800"/>
                  </a:lnTo>
                  <a:lnTo>
                    <a:pt x="4298457" y="1706937"/>
                  </a:lnTo>
                  <a:lnTo>
                    <a:pt x="3086527" y="1706937"/>
                  </a:lnTo>
                  <a:close/>
                  <a:moveTo>
                    <a:pt x="1683650" y="1955800"/>
                  </a:moveTo>
                  <a:lnTo>
                    <a:pt x="2910737" y="1955800"/>
                  </a:lnTo>
                  <a:lnTo>
                    <a:pt x="2918653" y="1706937"/>
                  </a:lnTo>
                  <a:lnTo>
                    <a:pt x="1706724" y="1706937"/>
                  </a:lnTo>
                  <a:close/>
                  <a:moveTo>
                    <a:pt x="334006" y="1955800"/>
                  </a:moveTo>
                  <a:lnTo>
                    <a:pt x="1488325" y="1955800"/>
                  </a:lnTo>
                  <a:lnTo>
                    <a:pt x="1532643" y="1706937"/>
                  </a:lnTo>
                  <a:lnTo>
                    <a:pt x="462340" y="1706937"/>
                  </a:lnTo>
                  <a:close/>
                  <a:moveTo>
                    <a:pt x="4632200" y="2603500"/>
                  </a:moveTo>
                  <a:lnTo>
                    <a:pt x="6293212" y="2603500"/>
                  </a:lnTo>
                  <a:lnTo>
                    <a:pt x="6108532" y="2245371"/>
                  </a:lnTo>
                  <a:lnTo>
                    <a:pt x="4568424" y="2245371"/>
                  </a:lnTo>
                  <a:close/>
                  <a:moveTo>
                    <a:pt x="3115049" y="2603500"/>
                  </a:moveTo>
                  <a:lnTo>
                    <a:pt x="4381582" y="2603500"/>
                  </a:lnTo>
                  <a:lnTo>
                    <a:pt x="4348378" y="2245371"/>
                  </a:lnTo>
                  <a:lnTo>
                    <a:pt x="3103656" y="2245371"/>
                  </a:lnTo>
                  <a:close/>
                  <a:moveTo>
                    <a:pt x="1623599" y="2603500"/>
                  </a:moveTo>
                  <a:lnTo>
                    <a:pt x="2890132" y="2603500"/>
                  </a:lnTo>
                  <a:lnTo>
                    <a:pt x="2901525" y="2245371"/>
                  </a:lnTo>
                  <a:lnTo>
                    <a:pt x="1656803" y="2245371"/>
                  </a:lnTo>
                  <a:close/>
                  <a:moveTo>
                    <a:pt x="0" y="2603500"/>
                  </a:moveTo>
                  <a:lnTo>
                    <a:pt x="1372981" y="2603500"/>
                  </a:lnTo>
                  <a:lnTo>
                    <a:pt x="1436757" y="2245371"/>
                  </a:lnTo>
                  <a:lnTo>
                    <a:pt x="184680" y="2245371"/>
                  </a:lnTo>
                  <a:close/>
                </a:path>
              </a:pathLst>
            </a:custGeom>
            <a:gradFill flip="none" rotWithShape="1">
              <a:gsLst>
                <a:gs pos="0">
                  <a:srgbClr val="FFCF21"/>
                </a:gs>
                <a:gs pos="50000">
                  <a:srgbClr val="FFCF21">
                    <a:alpha val="40000"/>
                  </a:srgbClr>
                </a:gs>
                <a:gs pos="100000">
                  <a:srgbClr val="FFCF21">
                    <a:alpha val="0"/>
                  </a:srgbClr>
                </a:gs>
              </a:gsLst>
              <a:lin ang="16200000" scaled="1"/>
              <a:tileRect/>
            </a:gradFill>
            <a:ln>
              <a:noFill/>
            </a:ln>
            <a:effectLst>
              <a:glow rad="88900">
                <a:srgbClr val="FFCF21">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rapezoid 4">
              <a:extLst>
                <a:ext uri="{FF2B5EF4-FFF2-40B4-BE49-F238E27FC236}">
                  <a16:creationId xmlns:a16="http://schemas.microsoft.com/office/drawing/2014/main" id="{33F79C78-B014-4E1F-84D1-CDA5E6422C10}"/>
                </a:ext>
              </a:extLst>
            </p:cNvPr>
            <p:cNvSpPr/>
            <p:nvPr/>
          </p:nvSpPr>
          <p:spPr>
            <a:xfrm>
              <a:off x="2351584" y="764704"/>
              <a:ext cx="7488832" cy="3168352"/>
            </a:xfrm>
            <a:prstGeom prst="trapezoid">
              <a:avLst>
                <a:gd name="adj" fmla="val 33718"/>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5926D9AA-138C-49AB-964D-A12CD9CC0AC5}"/>
              </a:ext>
            </a:extLst>
          </p:cNvPr>
          <p:cNvSpPr/>
          <p:nvPr/>
        </p:nvSpPr>
        <p:spPr>
          <a:xfrm>
            <a:off x="0" y="0"/>
            <a:ext cx="12192000" cy="6857999"/>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eform: Shape 45">
            <a:extLst>
              <a:ext uri="{FF2B5EF4-FFF2-40B4-BE49-F238E27FC236}">
                <a16:creationId xmlns:a16="http://schemas.microsoft.com/office/drawing/2014/main" id="{25096571-107B-4925-A402-5DBBC3ABE14F}"/>
              </a:ext>
            </a:extLst>
          </p:cNvPr>
          <p:cNvSpPr/>
          <p:nvPr/>
        </p:nvSpPr>
        <p:spPr>
          <a:xfrm>
            <a:off x="3343275" y="523876"/>
            <a:ext cx="5534025" cy="4286250"/>
          </a:xfrm>
          <a:custGeom>
            <a:avLst/>
            <a:gdLst>
              <a:gd name="connsiteX0" fmla="*/ 476250 w 5381625"/>
              <a:gd name="connsiteY0" fmla="*/ 19050 h 3800475"/>
              <a:gd name="connsiteX1" fmla="*/ 0 w 5381625"/>
              <a:gd name="connsiteY1" fmla="*/ 1990725 h 3800475"/>
              <a:gd name="connsiteX2" fmla="*/ 438150 w 5381625"/>
              <a:gd name="connsiteY2" fmla="*/ 2571750 h 3800475"/>
              <a:gd name="connsiteX3" fmla="*/ 200025 w 5381625"/>
              <a:gd name="connsiteY3" fmla="*/ 3771900 h 3800475"/>
              <a:gd name="connsiteX4" fmla="*/ 5133975 w 5381625"/>
              <a:gd name="connsiteY4" fmla="*/ 3800475 h 3800475"/>
              <a:gd name="connsiteX5" fmla="*/ 4743450 w 5381625"/>
              <a:gd name="connsiteY5" fmla="*/ 2609850 h 3800475"/>
              <a:gd name="connsiteX6" fmla="*/ 5381625 w 5381625"/>
              <a:gd name="connsiteY6" fmla="*/ 1847850 h 3800475"/>
              <a:gd name="connsiteX7" fmla="*/ 4848225 w 5381625"/>
              <a:gd name="connsiteY7" fmla="*/ 0 h 3800475"/>
              <a:gd name="connsiteX8" fmla="*/ 476250 w 5381625"/>
              <a:gd name="connsiteY8" fmla="*/ 19050 h 3800475"/>
              <a:gd name="connsiteX0" fmla="*/ 476250 w 5381625"/>
              <a:gd name="connsiteY0" fmla="*/ 19050 h 4010025"/>
              <a:gd name="connsiteX1" fmla="*/ 0 w 5381625"/>
              <a:gd name="connsiteY1" fmla="*/ 1990725 h 4010025"/>
              <a:gd name="connsiteX2" fmla="*/ 438150 w 5381625"/>
              <a:gd name="connsiteY2" fmla="*/ 2571750 h 4010025"/>
              <a:gd name="connsiteX3" fmla="*/ 9525 w 5381625"/>
              <a:gd name="connsiteY3" fmla="*/ 4010025 h 4010025"/>
              <a:gd name="connsiteX4" fmla="*/ 5133975 w 5381625"/>
              <a:gd name="connsiteY4" fmla="*/ 3800475 h 4010025"/>
              <a:gd name="connsiteX5" fmla="*/ 4743450 w 5381625"/>
              <a:gd name="connsiteY5" fmla="*/ 2609850 h 4010025"/>
              <a:gd name="connsiteX6" fmla="*/ 5381625 w 5381625"/>
              <a:gd name="connsiteY6" fmla="*/ 1847850 h 4010025"/>
              <a:gd name="connsiteX7" fmla="*/ 4848225 w 5381625"/>
              <a:gd name="connsiteY7" fmla="*/ 0 h 4010025"/>
              <a:gd name="connsiteX8" fmla="*/ 476250 w 5381625"/>
              <a:gd name="connsiteY8" fmla="*/ 19050 h 4010025"/>
              <a:gd name="connsiteX0" fmla="*/ 476250 w 5381625"/>
              <a:gd name="connsiteY0" fmla="*/ 19050 h 4038600"/>
              <a:gd name="connsiteX1" fmla="*/ 0 w 5381625"/>
              <a:gd name="connsiteY1" fmla="*/ 1990725 h 4038600"/>
              <a:gd name="connsiteX2" fmla="*/ 438150 w 5381625"/>
              <a:gd name="connsiteY2" fmla="*/ 2571750 h 4038600"/>
              <a:gd name="connsiteX3" fmla="*/ 9525 w 5381625"/>
              <a:gd name="connsiteY3" fmla="*/ 4010025 h 4038600"/>
              <a:gd name="connsiteX4" fmla="*/ 5267325 w 5381625"/>
              <a:gd name="connsiteY4" fmla="*/ 4038600 h 4038600"/>
              <a:gd name="connsiteX5" fmla="*/ 4743450 w 5381625"/>
              <a:gd name="connsiteY5" fmla="*/ 2609850 h 4038600"/>
              <a:gd name="connsiteX6" fmla="*/ 5381625 w 5381625"/>
              <a:gd name="connsiteY6" fmla="*/ 1847850 h 4038600"/>
              <a:gd name="connsiteX7" fmla="*/ 4848225 w 5381625"/>
              <a:gd name="connsiteY7" fmla="*/ 0 h 4038600"/>
              <a:gd name="connsiteX8" fmla="*/ 476250 w 5381625"/>
              <a:gd name="connsiteY8" fmla="*/ 19050 h 4038600"/>
              <a:gd name="connsiteX0" fmla="*/ 476250 w 5381625"/>
              <a:gd name="connsiteY0" fmla="*/ 19050 h 4038600"/>
              <a:gd name="connsiteX1" fmla="*/ 0 w 5381625"/>
              <a:gd name="connsiteY1" fmla="*/ 1990725 h 4038600"/>
              <a:gd name="connsiteX2" fmla="*/ 438150 w 5381625"/>
              <a:gd name="connsiteY2" fmla="*/ 2571750 h 4038600"/>
              <a:gd name="connsiteX3" fmla="*/ 9525 w 5381625"/>
              <a:gd name="connsiteY3" fmla="*/ 4010025 h 4038600"/>
              <a:gd name="connsiteX4" fmla="*/ 5267325 w 5381625"/>
              <a:gd name="connsiteY4" fmla="*/ 4038600 h 4038600"/>
              <a:gd name="connsiteX5" fmla="*/ 4810125 w 5381625"/>
              <a:gd name="connsiteY5" fmla="*/ 2524125 h 4038600"/>
              <a:gd name="connsiteX6" fmla="*/ 5381625 w 5381625"/>
              <a:gd name="connsiteY6" fmla="*/ 1847850 h 4038600"/>
              <a:gd name="connsiteX7" fmla="*/ 4848225 w 5381625"/>
              <a:gd name="connsiteY7" fmla="*/ 0 h 4038600"/>
              <a:gd name="connsiteX8" fmla="*/ 476250 w 5381625"/>
              <a:gd name="connsiteY8" fmla="*/ 19050 h 4038600"/>
              <a:gd name="connsiteX0" fmla="*/ 476250 w 5381625"/>
              <a:gd name="connsiteY0" fmla="*/ 19050 h 4038600"/>
              <a:gd name="connsiteX1" fmla="*/ 0 w 5381625"/>
              <a:gd name="connsiteY1" fmla="*/ 1990725 h 4038600"/>
              <a:gd name="connsiteX2" fmla="*/ 438150 w 5381625"/>
              <a:gd name="connsiteY2" fmla="*/ 2571750 h 4038600"/>
              <a:gd name="connsiteX3" fmla="*/ 9525 w 5381625"/>
              <a:gd name="connsiteY3" fmla="*/ 4010025 h 4038600"/>
              <a:gd name="connsiteX4" fmla="*/ 5267325 w 5381625"/>
              <a:gd name="connsiteY4" fmla="*/ 4038600 h 4038600"/>
              <a:gd name="connsiteX5" fmla="*/ 4848225 w 5381625"/>
              <a:gd name="connsiteY5" fmla="*/ 2514600 h 4038600"/>
              <a:gd name="connsiteX6" fmla="*/ 5381625 w 5381625"/>
              <a:gd name="connsiteY6" fmla="*/ 1847850 h 4038600"/>
              <a:gd name="connsiteX7" fmla="*/ 4848225 w 5381625"/>
              <a:gd name="connsiteY7" fmla="*/ 0 h 4038600"/>
              <a:gd name="connsiteX8" fmla="*/ 476250 w 5381625"/>
              <a:gd name="connsiteY8" fmla="*/ 19050 h 4038600"/>
              <a:gd name="connsiteX0" fmla="*/ 581025 w 5486400"/>
              <a:gd name="connsiteY0" fmla="*/ 19050 h 4038600"/>
              <a:gd name="connsiteX1" fmla="*/ 104775 w 5486400"/>
              <a:gd name="connsiteY1" fmla="*/ 1990725 h 4038600"/>
              <a:gd name="connsiteX2" fmla="*/ 542925 w 5486400"/>
              <a:gd name="connsiteY2" fmla="*/ 2571750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104775 w 5486400"/>
              <a:gd name="connsiteY1" fmla="*/ 1990725 h 4038600"/>
              <a:gd name="connsiteX2" fmla="*/ 485775 w 5486400"/>
              <a:gd name="connsiteY2" fmla="*/ 248602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104775 w 5486400"/>
              <a:gd name="connsiteY1" fmla="*/ 1990725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19050 w 5486400"/>
              <a:gd name="connsiteY1" fmla="*/ 1943100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9525 w 5486400"/>
              <a:gd name="connsiteY1" fmla="*/ 2209800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133350 w 5486400"/>
              <a:gd name="connsiteY1" fmla="*/ 2133600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57150 w 5486400"/>
              <a:gd name="connsiteY1" fmla="*/ 1971675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85725 w 5486400"/>
              <a:gd name="connsiteY1" fmla="*/ 1971675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457200 w 5486400"/>
              <a:gd name="connsiteY0" fmla="*/ 0 h 4286250"/>
              <a:gd name="connsiteX1" fmla="*/ 85725 w 5486400"/>
              <a:gd name="connsiteY1" fmla="*/ 2219325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4953000 w 5486400"/>
              <a:gd name="connsiteY7" fmla="*/ 247650 h 4286250"/>
              <a:gd name="connsiteX8" fmla="*/ 457200 w 5486400"/>
              <a:gd name="connsiteY8" fmla="*/ 0 h 4286250"/>
              <a:gd name="connsiteX0" fmla="*/ 457200 w 5486400"/>
              <a:gd name="connsiteY0" fmla="*/ 0 h 4286250"/>
              <a:gd name="connsiteX1" fmla="*/ 85725 w 5486400"/>
              <a:gd name="connsiteY1" fmla="*/ 2219325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5133975 w 5486400"/>
              <a:gd name="connsiteY7" fmla="*/ 104775 h 4286250"/>
              <a:gd name="connsiteX8" fmla="*/ 457200 w 5486400"/>
              <a:gd name="connsiteY8" fmla="*/ 0 h 4286250"/>
              <a:gd name="connsiteX0" fmla="*/ 457200 w 5486400"/>
              <a:gd name="connsiteY0" fmla="*/ 0 h 4286250"/>
              <a:gd name="connsiteX1" fmla="*/ 76200 w 5486400"/>
              <a:gd name="connsiteY1" fmla="*/ 2228850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5133975 w 5486400"/>
              <a:gd name="connsiteY7" fmla="*/ 104775 h 4286250"/>
              <a:gd name="connsiteX8" fmla="*/ 457200 w 5486400"/>
              <a:gd name="connsiteY8" fmla="*/ 0 h 4286250"/>
              <a:gd name="connsiteX0" fmla="*/ 457200 w 5486400"/>
              <a:gd name="connsiteY0" fmla="*/ 0 h 4286250"/>
              <a:gd name="connsiteX1" fmla="*/ 76200 w 5486400"/>
              <a:gd name="connsiteY1" fmla="*/ 2228850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5133975 w 5486400"/>
              <a:gd name="connsiteY7" fmla="*/ 104775 h 4286250"/>
              <a:gd name="connsiteX8" fmla="*/ 457200 w 5486400"/>
              <a:gd name="connsiteY8" fmla="*/ 0 h 4286250"/>
              <a:gd name="connsiteX0" fmla="*/ 457200 w 5486400"/>
              <a:gd name="connsiteY0" fmla="*/ 0 h 4286250"/>
              <a:gd name="connsiteX1" fmla="*/ 76200 w 5486400"/>
              <a:gd name="connsiteY1" fmla="*/ 2228850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5133975 w 5486400"/>
              <a:gd name="connsiteY7" fmla="*/ 104775 h 4286250"/>
              <a:gd name="connsiteX8" fmla="*/ 457200 w 5486400"/>
              <a:gd name="connsiteY8" fmla="*/ 0 h 4286250"/>
              <a:gd name="connsiteX0" fmla="*/ 495300 w 5524500"/>
              <a:gd name="connsiteY0" fmla="*/ 0 h 4286250"/>
              <a:gd name="connsiteX1" fmla="*/ 0 w 5524500"/>
              <a:gd name="connsiteY1" fmla="*/ 2324100 h 4286250"/>
              <a:gd name="connsiteX2" fmla="*/ 600075 w 5524500"/>
              <a:gd name="connsiteY2" fmla="*/ 2676525 h 4286250"/>
              <a:gd name="connsiteX3" fmla="*/ 38100 w 5524500"/>
              <a:gd name="connsiteY3" fmla="*/ 4276725 h 4286250"/>
              <a:gd name="connsiteX4" fmla="*/ 5410200 w 5524500"/>
              <a:gd name="connsiteY4" fmla="*/ 4286250 h 4286250"/>
              <a:gd name="connsiteX5" fmla="*/ 4991100 w 5524500"/>
              <a:gd name="connsiteY5" fmla="*/ 2762250 h 4286250"/>
              <a:gd name="connsiteX6" fmla="*/ 5524500 w 5524500"/>
              <a:gd name="connsiteY6" fmla="*/ 2095500 h 4286250"/>
              <a:gd name="connsiteX7" fmla="*/ 5172075 w 5524500"/>
              <a:gd name="connsiteY7" fmla="*/ 104775 h 4286250"/>
              <a:gd name="connsiteX8" fmla="*/ 495300 w 5524500"/>
              <a:gd name="connsiteY8" fmla="*/ 0 h 4286250"/>
              <a:gd name="connsiteX0" fmla="*/ 466725 w 5495925"/>
              <a:gd name="connsiteY0" fmla="*/ 0 h 4286250"/>
              <a:gd name="connsiteX1" fmla="*/ 0 w 5495925"/>
              <a:gd name="connsiteY1" fmla="*/ 2343150 h 4286250"/>
              <a:gd name="connsiteX2" fmla="*/ 571500 w 5495925"/>
              <a:gd name="connsiteY2" fmla="*/ 2676525 h 4286250"/>
              <a:gd name="connsiteX3" fmla="*/ 9525 w 5495925"/>
              <a:gd name="connsiteY3" fmla="*/ 4276725 h 4286250"/>
              <a:gd name="connsiteX4" fmla="*/ 5381625 w 5495925"/>
              <a:gd name="connsiteY4" fmla="*/ 4286250 h 4286250"/>
              <a:gd name="connsiteX5" fmla="*/ 4962525 w 5495925"/>
              <a:gd name="connsiteY5" fmla="*/ 2762250 h 4286250"/>
              <a:gd name="connsiteX6" fmla="*/ 5495925 w 5495925"/>
              <a:gd name="connsiteY6" fmla="*/ 2095500 h 4286250"/>
              <a:gd name="connsiteX7" fmla="*/ 5143500 w 5495925"/>
              <a:gd name="connsiteY7" fmla="*/ 104775 h 4286250"/>
              <a:gd name="connsiteX8" fmla="*/ 466725 w 5495925"/>
              <a:gd name="connsiteY8" fmla="*/ 0 h 4286250"/>
              <a:gd name="connsiteX0" fmla="*/ 466725 w 5534025"/>
              <a:gd name="connsiteY0" fmla="*/ 0 h 4286250"/>
              <a:gd name="connsiteX1" fmla="*/ 0 w 5534025"/>
              <a:gd name="connsiteY1" fmla="*/ 2343150 h 4286250"/>
              <a:gd name="connsiteX2" fmla="*/ 571500 w 5534025"/>
              <a:gd name="connsiteY2" fmla="*/ 2676525 h 4286250"/>
              <a:gd name="connsiteX3" fmla="*/ 9525 w 5534025"/>
              <a:gd name="connsiteY3" fmla="*/ 4276725 h 4286250"/>
              <a:gd name="connsiteX4" fmla="*/ 5381625 w 5534025"/>
              <a:gd name="connsiteY4" fmla="*/ 4286250 h 4286250"/>
              <a:gd name="connsiteX5" fmla="*/ 4962525 w 5534025"/>
              <a:gd name="connsiteY5" fmla="*/ 2762250 h 4286250"/>
              <a:gd name="connsiteX6" fmla="*/ 5534025 w 5534025"/>
              <a:gd name="connsiteY6" fmla="*/ 2124075 h 4286250"/>
              <a:gd name="connsiteX7" fmla="*/ 5143500 w 5534025"/>
              <a:gd name="connsiteY7" fmla="*/ 104775 h 4286250"/>
              <a:gd name="connsiteX8" fmla="*/ 466725 w 5534025"/>
              <a:gd name="connsiteY8" fmla="*/ 0 h 4286250"/>
              <a:gd name="connsiteX0" fmla="*/ 466725 w 5534025"/>
              <a:gd name="connsiteY0" fmla="*/ 0 h 4286250"/>
              <a:gd name="connsiteX1" fmla="*/ 0 w 5534025"/>
              <a:gd name="connsiteY1" fmla="*/ 2343150 h 4286250"/>
              <a:gd name="connsiteX2" fmla="*/ 571500 w 5534025"/>
              <a:gd name="connsiteY2" fmla="*/ 2676525 h 4286250"/>
              <a:gd name="connsiteX3" fmla="*/ 9525 w 5534025"/>
              <a:gd name="connsiteY3" fmla="*/ 4276725 h 4286250"/>
              <a:gd name="connsiteX4" fmla="*/ 5381625 w 5534025"/>
              <a:gd name="connsiteY4" fmla="*/ 4286250 h 4286250"/>
              <a:gd name="connsiteX5" fmla="*/ 5095875 w 5534025"/>
              <a:gd name="connsiteY5" fmla="*/ 2771775 h 4286250"/>
              <a:gd name="connsiteX6" fmla="*/ 5534025 w 5534025"/>
              <a:gd name="connsiteY6" fmla="*/ 2124075 h 4286250"/>
              <a:gd name="connsiteX7" fmla="*/ 5143500 w 5534025"/>
              <a:gd name="connsiteY7" fmla="*/ 104775 h 4286250"/>
              <a:gd name="connsiteX8" fmla="*/ 466725 w 5534025"/>
              <a:gd name="connsiteY8" fmla="*/ 0 h 4286250"/>
              <a:gd name="connsiteX0" fmla="*/ 466725 w 5534025"/>
              <a:gd name="connsiteY0" fmla="*/ 0 h 4286250"/>
              <a:gd name="connsiteX1" fmla="*/ 0 w 5534025"/>
              <a:gd name="connsiteY1" fmla="*/ 2343150 h 4286250"/>
              <a:gd name="connsiteX2" fmla="*/ 428625 w 5534025"/>
              <a:gd name="connsiteY2" fmla="*/ 2743200 h 4286250"/>
              <a:gd name="connsiteX3" fmla="*/ 9525 w 5534025"/>
              <a:gd name="connsiteY3" fmla="*/ 4276725 h 4286250"/>
              <a:gd name="connsiteX4" fmla="*/ 5381625 w 5534025"/>
              <a:gd name="connsiteY4" fmla="*/ 4286250 h 4286250"/>
              <a:gd name="connsiteX5" fmla="*/ 5095875 w 5534025"/>
              <a:gd name="connsiteY5" fmla="*/ 2771775 h 4286250"/>
              <a:gd name="connsiteX6" fmla="*/ 5534025 w 5534025"/>
              <a:gd name="connsiteY6" fmla="*/ 2124075 h 4286250"/>
              <a:gd name="connsiteX7" fmla="*/ 5143500 w 5534025"/>
              <a:gd name="connsiteY7" fmla="*/ 104775 h 4286250"/>
              <a:gd name="connsiteX8" fmla="*/ 466725 w 5534025"/>
              <a:gd name="connsiteY8" fmla="*/ 0 h 4286250"/>
              <a:gd name="connsiteX0" fmla="*/ 466725 w 5534025"/>
              <a:gd name="connsiteY0" fmla="*/ 0 h 4286250"/>
              <a:gd name="connsiteX1" fmla="*/ 0 w 5534025"/>
              <a:gd name="connsiteY1" fmla="*/ 2343150 h 4286250"/>
              <a:gd name="connsiteX2" fmla="*/ 400050 w 5534025"/>
              <a:gd name="connsiteY2" fmla="*/ 2647950 h 4286250"/>
              <a:gd name="connsiteX3" fmla="*/ 9525 w 5534025"/>
              <a:gd name="connsiteY3" fmla="*/ 4276725 h 4286250"/>
              <a:gd name="connsiteX4" fmla="*/ 5381625 w 5534025"/>
              <a:gd name="connsiteY4" fmla="*/ 4286250 h 4286250"/>
              <a:gd name="connsiteX5" fmla="*/ 5095875 w 5534025"/>
              <a:gd name="connsiteY5" fmla="*/ 2771775 h 4286250"/>
              <a:gd name="connsiteX6" fmla="*/ 5534025 w 5534025"/>
              <a:gd name="connsiteY6" fmla="*/ 2124075 h 4286250"/>
              <a:gd name="connsiteX7" fmla="*/ 5143500 w 5534025"/>
              <a:gd name="connsiteY7" fmla="*/ 104775 h 4286250"/>
              <a:gd name="connsiteX8" fmla="*/ 466725 w 5534025"/>
              <a:gd name="connsiteY8" fmla="*/ 0 h 4286250"/>
              <a:gd name="connsiteX0" fmla="*/ 466725 w 5534025"/>
              <a:gd name="connsiteY0" fmla="*/ 0 h 4286250"/>
              <a:gd name="connsiteX1" fmla="*/ 0 w 5534025"/>
              <a:gd name="connsiteY1" fmla="*/ 2343150 h 4286250"/>
              <a:gd name="connsiteX2" fmla="*/ 390525 w 5534025"/>
              <a:gd name="connsiteY2" fmla="*/ 2686050 h 4286250"/>
              <a:gd name="connsiteX3" fmla="*/ 9525 w 5534025"/>
              <a:gd name="connsiteY3" fmla="*/ 4276725 h 4286250"/>
              <a:gd name="connsiteX4" fmla="*/ 5381625 w 5534025"/>
              <a:gd name="connsiteY4" fmla="*/ 4286250 h 4286250"/>
              <a:gd name="connsiteX5" fmla="*/ 5095875 w 5534025"/>
              <a:gd name="connsiteY5" fmla="*/ 2771775 h 4286250"/>
              <a:gd name="connsiteX6" fmla="*/ 5534025 w 5534025"/>
              <a:gd name="connsiteY6" fmla="*/ 2124075 h 4286250"/>
              <a:gd name="connsiteX7" fmla="*/ 5143500 w 5534025"/>
              <a:gd name="connsiteY7" fmla="*/ 104775 h 4286250"/>
              <a:gd name="connsiteX8" fmla="*/ 466725 w 5534025"/>
              <a:gd name="connsiteY8"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025" h="4286250">
                <a:moveTo>
                  <a:pt x="466725" y="0"/>
                </a:moveTo>
                <a:lnTo>
                  <a:pt x="0" y="2343150"/>
                </a:lnTo>
                <a:lnTo>
                  <a:pt x="390525" y="2686050"/>
                </a:lnTo>
                <a:lnTo>
                  <a:pt x="9525" y="4276725"/>
                </a:lnTo>
                <a:lnTo>
                  <a:pt x="5381625" y="4286250"/>
                </a:lnTo>
                <a:lnTo>
                  <a:pt x="5095875" y="2771775"/>
                </a:lnTo>
                <a:lnTo>
                  <a:pt x="5534025" y="2124075"/>
                </a:lnTo>
                <a:lnTo>
                  <a:pt x="5143500" y="104775"/>
                </a:lnTo>
                <a:lnTo>
                  <a:pt x="466725" y="0"/>
                </a:lnTo>
                <a:close/>
              </a:path>
            </a:pathLst>
          </a:custGeom>
          <a:solidFill>
            <a:schemeClr val="tx1">
              <a:alpha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C06334E6-756E-43FB-B860-C4228E687F89}"/>
              </a:ext>
            </a:extLst>
          </p:cNvPr>
          <p:cNvGrpSpPr/>
          <p:nvPr/>
        </p:nvGrpSpPr>
        <p:grpSpPr>
          <a:xfrm>
            <a:off x="3710794" y="116632"/>
            <a:ext cx="4770412" cy="4412346"/>
            <a:chOff x="4205908" y="72008"/>
            <a:chExt cx="3780184" cy="3496444"/>
          </a:xfrm>
        </p:grpSpPr>
        <p:sp>
          <p:nvSpPr>
            <p:cNvPr id="17" name="Trapezoid 16">
              <a:extLst>
                <a:ext uri="{FF2B5EF4-FFF2-40B4-BE49-F238E27FC236}">
                  <a16:creationId xmlns:a16="http://schemas.microsoft.com/office/drawing/2014/main" id="{BB192B27-5C92-4BAA-8F31-3C1EDBA5AE58}"/>
                </a:ext>
              </a:extLst>
            </p:cNvPr>
            <p:cNvSpPr/>
            <p:nvPr/>
          </p:nvSpPr>
          <p:spPr>
            <a:xfrm flipV="1">
              <a:off x="4727848" y="72008"/>
              <a:ext cx="2736304" cy="1124744"/>
            </a:xfrm>
            <a:prstGeom prst="trapezoid">
              <a:avLst>
                <a:gd name="adj" fmla="val 16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rapezoid 17">
              <a:extLst>
                <a:ext uri="{FF2B5EF4-FFF2-40B4-BE49-F238E27FC236}">
                  <a16:creationId xmlns:a16="http://schemas.microsoft.com/office/drawing/2014/main" id="{AD1B07AE-E5D7-459C-BBB6-A726CD8A0BA8}"/>
                </a:ext>
              </a:extLst>
            </p:cNvPr>
            <p:cNvSpPr/>
            <p:nvPr/>
          </p:nvSpPr>
          <p:spPr>
            <a:xfrm flipV="1">
              <a:off x="4829175" y="168027"/>
              <a:ext cx="2533650" cy="1124744"/>
            </a:xfrm>
            <a:prstGeom prst="trapezoid">
              <a:avLst>
                <a:gd name="adj" fmla="val 16000"/>
              </a:avLst>
            </a:prstGeom>
            <a:solidFill>
              <a:srgbClr val="CFCA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rapezoid 9">
              <a:extLst>
                <a:ext uri="{FF2B5EF4-FFF2-40B4-BE49-F238E27FC236}">
                  <a16:creationId xmlns:a16="http://schemas.microsoft.com/office/drawing/2014/main" id="{B44571ED-6026-464B-8792-5D5C8DD99E0A}"/>
                </a:ext>
              </a:extLst>
            </p:cNvPr>
            <p:cNvSpPr/>
            <p:nvPr/>
          </p:nvSpPr>
          <p:spPr>
            <a:xfrm flipV="1">
              <a:off x="4205908" y="1988840"/>
              <a:ext cx="3780184" cy="432048"/>
            </a:xfrm>
            <a:prstGeom prst="trapezoid">
              <a:avLst>
                <a:gd name="adj" fmla="val 51775"/>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rapezoid 10">
              <a:extLst>
                <a:ext uri="{FF2B5EF4-FFF2-40B4-BE49-F238E27FC236}">
                  <a16:creationId xmlns:a16="http://schemas.microsoft.com/office/drawing/2014/main" id="{2C591031-2CD8-46A4-8E27-636BF9582579}"/>
                </a:ext>
              </a:extLst>
            </p:cNvPr>
            <p:cNvSpPr/>
            <p:nvPr/>
          </p:nvSpPr>
          <p:spPr>
            <a:xfrm>
              <a:off x="4205908" y="620688"/>
              <a:ext cx="3780184" cy="1368152"/>
            </a:xfrm>
            <a:prstGeom prst="trapezoid">
              <a:avLst>
                <a:gd name="adj" fmla="val 2049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rapezoid 15">
              <a:extLst>
                <a:ext uri="{FF2B5EF4-FFF2-40B4-BE49-F238E27FC236}">
                  <a16:creationId xmlns:a16="http://schemas.microsoft.com/office/drawing/2014/main" id="{EEA3BEFC-A746-4835-95B5-5565EEAE05A7}"/>
                </a:ext>
              </a:extLst>
            </p:cNvPr>
            <p:cNvSpPr/>
            <p:nvPr/>
          </p:nvSpPr>
          <p:spPr>
            <a:xfrm flipV="1">
              <a:off x="4591050" y="2123728"/>
              <a:ext cx="3009900" cy="297160"/>
            </a:xfrm>
            <a:prstGeom prst="trapezoid">
              <a:avLst>
                <a:gd name="adj" fmla="val 5177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apezoid 11">
              <a:extLst>
                <a:ext uri="{FF2B5EF4-FFF2-40B4-BE49-F238E27FC236}">
                  <a16:creationId xmlns:a16="http://schemas.microsoft.com/office/drawing/2014/main" id="{06F2BC8B-3C91-4766-858F-82E24DF9E73C}"/>
                </a:ext>
              </a:extLst>
            </p:cNvPr>
            <p:cNvSpPr/>
            <p:nvPr/>
          </p:nvSpPr>
          <p:spPr>
            <a:xfrm>
              <a:off x="4410075" y="2200300"/>
              <a:ext cx="3371850" cy="1368152"/>
            </a:xfrm>
            <a:prstGeom prst="trapezoid">
              <a:avLst>
                <a:gd name="adj" fmla="val 29520"/>
              </a:avLst>
            </a:prstGeom>
            <a:gradFill>
              <a:gsLst>
                <a:gs pos="0">
                  <a:srgbClr val="CFCABB"/>
                </a:gs>
                <a:gs pos="20000">
                  <a:srgbClr val="E2DFD6"/>
                </a:gs>
                <a:gs pos="100000">
                  <a:srgbClr val="E2DF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5A9FB30B-F629-4425-B465-5386C2F2AC10}"/>
                </a:ext>
              </a:extLst>
            </p:cNvPr>
            <p:cNvSpPr/>
            <p:nvPr/>
          </p:nvSpPr>
          <p:spPr>
            <a:xfrm>
              <a:off x="4339259" y="714375"/>
              <a:ext cx="705859" cy="1188740"/>
            </a:xfrm>
            <a:custGeom>
              <a:avLst/>
              <a:gdLst>
                <a:gd name="connsiteX0" fmla="*/ 228464 w 705859"/>
                <a:gd name="connsiteY0" fmla="*/ 0 h 1188740"/>
                <a:gd name="connsiteX1" fmla="*/ 705859 w 705859"/>
                <a:gd name="connsiteY1" fmla="*/ 0 h 1188740"/>
                <a:gd name="connsiteX2" fmla="*/ 525016 w 705859"/>
                <a:gd name="connsiteY2" fmla="*/ 1188740 h 1188740"/>
                <a:gd name="connsiteX3" fmla="*/ 0 w 705859"/>
                <a:gd name="connsiteY3" fmla="*/ 1188740 h 1188740"/>
              </a:gdLst>
              <a:ahLst/>
              <a:cxnLst>
                <a:cxn ang="0">
                  <a:pos x="connsiteX0" y="connsiteY0"/>
                </a:cxn>
                <a:cxn ang="0">
                  <a:pos x="connsiteX1" y="connsiteY1"/>
                </a:cxn>
                <a:cxn ang="0">
                  <a:pos x="connsiteX2" y="connsiteY2"/>
                </a:cxn>
                <a:cxn ang="0">
                  <a:pos x="connsiteX3" y="connsiteY3"/>
                </a:cxn>
              </a:cxnLst>
              <a:rect l="l" t="t" r="r" b="b"/>
              <a:pathLst>
                <a:path w="705859" h="1188740">
                  <a:moveTo>
                    <a:pt x="228464" y="0"/>
                  </a:moveTo>
                  <a:lnTo>
                    <a:pt x="705859" y="0"/>
                  </a:lnTo>
                  <a:lnTo>
                    <a:pt x="525016" y="1188740"/>
                  </a:lnTo>
                  <a:lnTo>
                    <a:pt x="0" y="1188740"/>
                  </a:lnTo>
                  <a:close/>
                </a:path>
              </a:pathLst>
            </a:cu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5" name="Trapezoid 54">
              <a:extLst>
                <a:ext uri="{FF2B5EF4-FFF2-40B4-BE49-F238E27FC236}">
                  <a16:creationId xmlns:a16="http://schemas.microsoft.com/office/drawing/2014/main" id="{9EE9C100-B551-4382-A61D-B3E73ADCF7DD}"/>
                </a:ext>
              </a:extLst>
            </p:cNvPr>
            <p:cNvSpPr/>
            <p:nvPr/>
          </p:nvSpPr>
          <p:spPr>
            <a:xfrm>
              <a:off x="4500886" y="2937787"/>
              <a:ext cx="3190227" cy="540856"/>
            </a:xfrm>
            <a:prstGeom prst="trapezoid">
              <a:avLst>
                <a:gd name="adj" fmla="val 29520"/>
              </a:avLst>
            </a:prstGeom>
            <a:solidFill>
              <a:srgbClr val="DCD8CE"/>
            </a:solidFill>
            <a:ln>
              <a:noFill/>
            </a:ln>
            <a:effectLst>
              <a:innerShdw blurRad="304800" dist="63500" dir="162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2DFD6"/>
                </a:solidFill>
              </a:endParaRPr>
            </a:p>
          </p:txBody>
        </p:sp>
      </p:grpSp>
      <p:sp>
        <p:nvSpPr>
          <p:cNvPr id="3" name="TextBox 2">
            <a:extLst>
              <a:ext uri="{FF2B5EF4-FFF2-40B4-BE49-F238E27FC236}">
                <a16:creationId xmlns:a16="http://schemas.microsoft.com/office/drawing/2014/main" id="{755AA7E4-AC3D-4189-A692-8510DF3CA1EE}"/>
              </a:ext>
            </a:extLst>
          </p:cNvPr>
          <p:cNvSpPr txBox="1"/>
          <p:nvPr/>
        </p:nvSpPr>
        <p:spPr>
          <a:xfrm>
            <a:off x="4100512" y="3356992"/>
            <a:ext cx="3992977" cy="72008"/>
          </a:xfrm>
          <a:prstGeom prst="rect">
            <a:avLst/>
          </a:prstGeom>
          <a:noFill/>
          <a:scene3d>
            <a:camera prst="orthographicFront">
              <a:rot lat="2100000" lon="0" rev="0"/>
            </a:camera>
            <a:lightRig rig="threePt" dir="t"/>
          </a:scene3d>
        </p:spPr>
        <p:txBody>
          <a:bodyPr wrap="square" rtlCol="0">
            <a:prstTxWarp prst="textArchDown">
              <a:avLst/>
            </a:prstTxWarp>
            <a:spAutoFit/>
          </a:bodyPr>
          <a:lstStyle/>
          <a:p>
            <a:pPr algn="ctr"/>
            <a:r>
              <a:rPr lang="en-GB" sz="2800" dirty="0">
                <a:solidFill>
                  <a:srgbClr val="524D40">
                    <a:alpha val="89000"/>
                  </a:srgbClr>
                </a:solidFill>
                <a:latin typeface="Times New Roman" panose="02020603050405020304" pitchFamily="18" charset="0"/>
                <a:cs typeface="Times New Roman" panose="02020603050405020304" pitchFamily="18" charset="0"/>
              </a:rPr>
              <a:t>A game about a printer</a:t>
            </a:r>
          </a:p>
        </p:txBody>
      </p:sp>
      <p:sp>
        <p:nvSpPr>
          <p:cNvPr id="22" name="TextBox 21">
            <a:extLst>
              <a:ext uri="{FF2B5EF4-FFF2-40B4-BE49-F238E27FC236}">
                <a16:creationId xmlns:a16="http://schemas.microsoft.com/office/drawing/2014/main" id="{CF33C891-A4C2-4C69-AD6F-70DFCB675EB8}"/>
              </a:ext>
            </a:extLst>
          </p:cNvPr>
          <p:cNvSpPr txBox="1"/>
          <p:nvPr/>
        </p:nvSpPr>
        <p:spPr>
          <a:xfrm>
            <a:off x="4163430" y="2777666"/>
            <a:ext cx="1356506" cy="276999"/>
          </a:xfrm>
          <a:prstGeom prst="rect">
            <a:avLst/>
          </a:prstGeom>
          <a:noFill/>
          <a:scene3d>
            <a:camera prst="orthographicFront">
              <a:rot lat="2100000" lon="0" rev="0"/>
            </a:camera>
            <a:lightRig rig="threePt" dir="t"/>
          </a:scene3d>
        </p:spPr>
        <p:txBody>
          <a:bodyPr wrap="square" rtlCol="0">
            <a:spAutoFit/>
          </a:bodyPr>
          <a:lstStyle/>
          <a:p>
            <a:pPr algn="ctr"/>
            <a:r>
              <a:rPr lang="en-GB" sz="1200" dirty="0">
                <a:solidFill>
                  <a:srgbClr val="524D40">
                    <a:alpha val="20000"/>
                  </a:srgbClr>
                </a:solidFill>
                <a:latin typeface="Times New Roman" panose="02020603050405020304" pitchFamily="18" charset="0"/>
                <a:cs typeface="Times New Roman" panose="02020603050405020304" pitchFamily="18" charset="0"/>
              </a:rPr>
              <a:t>Joe Allen</a:t>
            </a:r>
          </a:p>
        </p:txBody>
      </p:sp>
      <p:sp>
        <p:nvSpPr>
          <p:cNvPr id="24" name="TextBox 23">
            <a:extLst>
              <a:ext uri="{FF2B5EF4-FFF2-40B4-BE49-F238E27FC236}">
                <a16:creationId xmlns:a16="http://schemas.microsoft.com/office/drawing/2014/main" id="{2893B35D-B3D0-4FEE-8F5B-8800C6FE761C}"/>
              </a:ext>
            </a:extLst>
          </p:cNvPr>
          <p:cNvSpPr txBox="1"/>
          <p:nvPr/>
        </p:nvSpPr>
        <p:spPr>
          <a:xfrm>
            <a:off x="6715124" y="2777666"/>
            <a:ext cx="1253083" cy="276999"/>
          </a:xfrm>
          <a:prstGeom prst="rect">
            <a:avLst/>
          </a:prstGeom>
          <a:noFill/>
          <a:scene3d>
            <a:camera prst="orthographicFront">
              <a:rot lat="2100000" lon="0" rev="0"/>
            </a:camera>
            <a:lightRig rig="threePt" dir="t"/>
          </a:scene3d>
        </p:spPr>
        <p:txBody>
          <a:bodyPr wrap="square" rtlCol="0">
            <a:spAutoFit/>
          </a:bodyPr>
          <a:lstStyle/>
          <a:p>
            <a:pPr algn="ctr"/>
            <a:r>
              <a:rPr lang="en-GB" sz="1200" dirty="0">
                <a:solidFill>
                  <a:srgbClr val="524D40">
                    <a:alpha val="20000"/>
                  </a:srgbClr>
                </a:solidFill>
                <a:latin typeface="Times New Roman" panose="02020603050405020304" pitchFamily="18" charset="0"/>
                <a:cs typeface="Times New Roman" panose="02020603050405020304" pitchFamily="18" charset="0"/>
              </a:rPr>
              <a:t>MED4141</a:t>
            </a:r>
          </a:p>
        </p:txBody>
      </p:sp>
      <p:sp>
        <p:nvSpPr>
          <p:cNvPr id="56" name="TextBox 55">
            <a:extLst>
              <a:ext uri="{FF2B5EF4-FFF2-40B4-BE49-F238E27FC236}">
                <a16:creationId xmlns:a16="http://schemas.microsoft.com/office/drawing/2014/main" id="{A7B1ADF0-7E14-49B9-B134-25CC9C63466C}"/>
              </a:ext>
            </a:extLst>
          </p:cNvPr>
          <p:cNvSpPr txBox="1"/>
          <p:nvPr/>
        </p:nvSpPr>
        <p:spPr>
          <a:xfrm>
            <a:off x="4082224" y="4042807"/>
            <a:ext cx="4026732" cy="75156"/>
          </a:xfrm>
          <a:prstGeom prst="rect">
            <a:avLst/>
          </a:prstGeom>
          <a:noFill/>
          <a:scene3d>
            <a:camera prst="orthographicFront">
              <a:rot lat="2100000" lon="0" rev="0"/>
            </a:camera>
            <a:lightRig rig="threePt" dir="t"/>
          </a:scene3d>
        </p:spPr>
        <p:txBody>
          <a:bodyPr wrap="square" rtlCol="0">
            <a:prstTxWarp prst="textArchDown">
              <a:avLst/>
            </a:prstTxWarp>
            <a:spAutoFit/>
          </a:bodyPr>
          <a:lstStyle/>
          <a:p>
            <a:pPr algn="ctr"/>
            <a:r>
              <a:rPr lang="en-GB" sz="4000" dirty="0">
                <a:solidFill>
                  <a:srgbClr val="524D40">
                    <a:alpha val="90000"/>
                  </a:srgbClr>
                </a:solidFill>
                <a:latin typeface="Times New Roman" panose="02020603050405020304" pitchFamily="18" charset="0"/>
                <a:cs typeface="Times New Roman" panose="02020603050405020304" pitchFamily="18" charset="0"/>
              </a:rPr>
              <a:t>Play</a:t>
            </a:r>
          </a:p>
        </p:txBody>
      </p:sp>
    </p:spTree>
    <p:extLst>
      <p:ext uri="{BB962C8B-B14F-4D97-AF65-F5344CB8AC3E}">
        <p14:creationId xmlns:p14="http://schemas.microsoft.com/office/powerpoint/2010/main" val="2620573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85CF1-1D4D-49A4-8C75-514C56DD04E5}"/>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artisticBlur radius="50"/>
                    </a14:imgEffect>
                    <a14:imgEffect>
                      <a14:brightnessContrast bright="-50000" contrast="40000"/>
                    </a14:imgEffect>
                  </a14:imgLayer>
                </a14:imgProps>
              </a:ext>
            </a:extLst>
          </a:blip>
          <a:stretch>
            <a:fillRect/>
          </a:stretch>
        </p:blipFill>
        <p:spPr>
          <a:xfrm>
            <a:off x="0" y="0"/>
            <a:ext cx="12192000" cy="6858000"/>
          </a:xfrm>
          <a:prstGeom prst="rect">
            <a:avLst/>
          </a:prstGeom>
        </p:spPr>
      </p:pic>
      <p:pic>
        <p:nvPicPr>
          <p:cNvPr id="7" name="Picture 6" descr="A picture containing drawing, table&#10;&#10;Description automatically generated">
            <a:extLst>
              <a:ext uri="{FF2B5EF4-FFF2-40B4-BE49-F238E27FC236}">
                <a16:creationId xmlns:a16="http://schemas.microsoft.com/office/drawing/2014/main" id="{4E475998-0214-418C-B2F9-26DC87440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12502">
            <a:off x="601681" y="350295"/>
            <a:ext cx="1329865" cy="2825962"/>
          </a:xfrm>
          <a:prstGeom prst="rect">
            <a:avLst/>
          </a:prstGeom>
          <a:effectLst>
            <a:outerShdw blurRad="508000" dist="228600" dir="6420000" algn="ctr" rotWithShape="0">
              <a:schemeClr val="bg1">
                <a:alpha val="61000"/>
              </a:schemeClr>
            </a:outerShdw>
          </a:effectLst>
        </p:spPr>
      </p:pic>
      <p:sp>
        <p:nvSpPr>
          <p:cNvPr id="96" name="TextBox 95">
            <a:extLst>
              <a:ext uri="{FF2B5EF4-FFF2-40B4-BE49-F238E27FC236}">
                <a16:creationId xmlns:a16="http://schemas.microsoft.com/office/drawing/2014/main" id="{D09A12AE-302B-4644-B5B7-666A953215D7}"/>
              </a:ext>
            </a:extLst>
          </p:cNvPr>
          <p:cNvSpPr txBox="1"/>
          <p:nvPr/>
        </p:nvSpPr>
        <p:spPr>
          <a:xfrm>
            <a:off x="1960098" y="178689"/>
            <a:ext cx="4006018" cy="769441"/>
          </a:xfrm>
          <a:prstGeom prst="rect">
            <a:avLst/>
          </a:prstGeom>
          <a:noFill/>
          <a:effectLst>
            <a:outerShdw dist="63500" dir="2700000" algn="ctr" rotWithShape="0">
              <a:schemeClr val="tx1"/>
            </a:outerShdw>
          </a:effectLst>
        </p:spPr>
        <p:txBody>
          <a:bodyPr wrap="square" rtlCol="0">
            <a:spAutoFit/>
          </a:bodyPr>
          <a:lstStyle/>
          <a:p>
            <a:r>
              <a:rPr lang="en-GB" sz="4400" b="1" dirty="0">
                <a:solidFill>
                  <a:schemeClr val="bg1"/>
                </a:solidFill>
                <a:latin typeface="Times New Roman" panose="02020603050405020304" pitchFamily="18" charset="0"/>
                <a:cs typeface="Times New Roman" panose="02020603050405020304" pitchFamily="18" charset="0"/>
              </a:rPr>
              <a:t>This is you.</a:t>
            </a:r>
          </a:p>
        </p:txBody>
      </p:sp>
      <p:sp>
        <p:nvSpPr>
          <p:cNvPr id="97" name="Freeform: Shape 96">
            <a:extLst>
              <a:ext uri="{FF2B5EF4-FFF2-40B4-BE49-F238E27FC236}">
                <a16:creationId xmlns:a16="http://schemas.microsoft.com/office/drawing/2014/main" id="{1C7DFB9A-B1AF-4E7C-96B5-1F89E89D30F8}"/>
              </a:ext>
            </a:extLst>
          </p:cNvPr>
          <p:cNvSpPr/>
          <p:nvPr/>
        </p:nvSpPr>
        <p:spPr>
          <a:xfrm>
            <a:off x="2200483" y="991685"/>
            <a:ext cx="1647618" cy="1094049"/>
          </a:xfrm>
          <a:custGeom>
            <a:avLst/>
            <a:gdLst>
              <a:gd name="connsiteX0" fmla="*/ 1828800 w 2203637"/>
              <a:gd name="connsiteY0" fmla="*/ 0 h 1463256"/>
              <a:gd name="connsiteX1" fmla="*/ 2171700 w 2203637"/>
              <a:gd name="connsiteY1" fmla="*/ 482600 h 1463256"/>
              <a:gd name="connsiteX2" fmla="*/ 2108200 w 2203637"/>
              <a:gd name="connsiteY2" fmla="*/ 1130300 h 1463256"/>
              <a:gd name="connsiteX3" fmla="*/ 1460500 w 2203637"/>
              <a:gd name="connsiteY3" fmla="*/ 1435100 h 1463256"/>
              <a:gd name="connsiteX4" fmla="*/ 596900 w 2203637"/>
              <a:gd name="connsiteY4" fmla="*/ 1422400 h 1463256"/>
              <a:gd name="connsiteX5" fmla="*/ 0 w 2203637"/>
              <a:gd name="connsiteY5" fmla="*/ 1193800 h 14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637" h="1463256">
                <a:moveTo>
                  <a:pt x="1828800" y="0"/>
                </a:moveTo>
                <a:cubicBezTo>
                  <a:pt x="1976966" y="147108"/>
                  <a:pt x="2125133" y="294217"/>
                  <a:pt x="2171700" y="482600"/>
                </a:cubicBezTo>
                <a:cubicBezTo>
                  <a:pt x="2218267" y="670983"/>
                  <a:pt x="2226733" y="971550"/>
                  <a:pt x="2108200" y="1130300"/>
                </a:cubicBezTo>
                <a:cubicBezTo>
                  <a:pt x="1989667" y="1289050"/>
                  <a:pt x="1712383" y="1386417"/>
                  <a:pt x="1460500" y="1435100"/>
                </a:cubicBezTo>
                <a:cubicBezTo>
                  <a:pt x="1208617" y="1483783"/>
                  <a:pt x="840317" y="1462617"/>
                  <a:pt x="596900" y="1422400"/>
                </a:cubicBezTo>
                <a:cubicBezTo>
                  <a:pt x="353483" y="1382183"/>
                  <a:pt x="176741" y="1287991"/>
                  <a:pt x="0" y="1193800"/>
                </a:cubicBezTo>
              </a:path>
            </a:pathLst>
          </a:custGeom>
          <a:noFill/>
          <a:ln w="76200" cap="rnd">
            <a:solidFill>
              <a:schemeClr val="bg1"/>
            </a:solidFill>
            <a:tailEnd type="triangle" w="lg" len="lg"/>
          </a:ln>
          <a:effectLst>
            <a:outerShdw dist="635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Freeform: Shape 120">
            <a:extLst>
              <a:ext uri="{FF2B5EF4-FFF2-40B4-BE49-F238E27FC236}">
                <a16:creationId xmlns:a16="http://schemas.microsoft.com/office/drawing/2014/main" id="{F1341199-9497-4F1C-BB47-713739EF5996}"/>
              </a:ext>
            </a:extLst>
          </p:cNvPr>
          <p:cNvSpPr/>
          <p:nvPr/>
        </p:nvSpPr>
        <p:spPr>
          <a:xfrm rot="2488374" flipH="1">
            <a:off x="7742481" y="836684"/>
            <a:ext cx="980499" cy="824941"/>
          </a:xfrm>
          <a:custGeom>
            <a:avLst/>
            <a:gdLst>
              <a:gd name="connsiteX0" fmla="*/ 1828800 w 2203637"/>
              <a:gd name="connsiteY0" fmla="*/ 0 h 1463256"/>
              <a:gd name="connsiteX1" fmla="*/ 2171700 w 2203637"/>
              <a:gd name="connsiteY1" fmla="*/ 482600 h 1463256"/>
              <a:gd name="connsiteX2" fmla="*/ 2108200 w 2203637"/>
              <a:gd name="connsiteY2" fmla="*/ 1130300 h 1463256"/>
              <a:gd name="connsiteX3" fmla="*/ 1460500 w 2203637"/>
              <a:gd name="connsiteY3" fmla="*/ 1435100 h 1463256"/>
              <a:gd name="connsiteX4" fmla="*/ 596900 w 2203637"/>
              <a:gd name="connsiteY4" fmla="*/ 1422400 h 1463256"/>
              <a:gd name="connsiteX5" fmla="*/ 0 w 2203637"/>
              <a:gd name="connsiteY5" fmla="*/ 1193800 h 14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637" h="1463256">
                <a:moveTo>
                  <a:pt x="1828800" y="0"/>
                </a:moveTo>
                <a:cubicBezTo>
                  <a:pt x="1976966" y="147108"/>
                  <a:pt x="2125133" y="294217"/>
                  <a:pt x="2171700" y="482600"/>
                </a:cubicBezTo>
                <a:cubicBezTo>
                  <a:pt x="2218267" y="670983"/>
                  <a:pt x="2226733" y="971550"/>
                  <a:pt x="2108200" y="1130300"/>
                </a:cubicBezTo>
                <a:cubicBezTo>
                  <a:pt x="1989667" y="1289050"/>
                  <a:pt x="1712383" y="1386417"/>
                  <a:pt x="1460500" y="1435100"/>
                </a:cubicBezTo>
                <a:cubicBezTo>
                  <a:pt x="1208617" y="1483783"/>
                  <a:pt x="840317" y="1462617"/>
                  <a:pt x="596900" y="1422400"/>
                </a:cubicBezTo>
                <a:cubicBezTo>
                  <a:pt x="353483" y="1382183"/>
                  <a:pt x="176741" y="1287991"/>
                  <a:pt x="0" y="1193800"/>
                </a:cubicBezTo>
              </a:path>
            </a:pathLst>
          </a:custGeom>
          <a:noFill/>
          <a:ln w="76200" cap="rnd">
            <a:solidFill>
              <a:schemeClr val="bg1"/>
            </a:solidFill>
            <a:tailEnd type="triangle" w="lg" len="lg"/>
          </a:ln>
          <a:effectLst>
            <a:outerShdw dist="635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BA7FA737-086F-472A-BBEF-05C495C75C1B}"/>
              </a:ext>
            </a:extLst>
          </p:cNvPr>
          <p:cNvSpPr txBox="1"/>
          <p:nvPr/>
        </p:nvSpPr>
        <p:spPr>
          <a:xfrm>
            <a:off x="6240016" y="264024"/>
            <a:ext cx="5654476" cy="769441"/>
          </a:xfrm>
          <a:prstGeom prst="rect">
            <a:avLst/>
          </a:prstGeom>
          <a:noFill/>
          <a:effectLst>
            <a:outerShdw dist="63500" dir="2700000" algn="ctr" rotWithShape="0">
              <a:schemeClr val="tx1"/>
            </a:outerShdw>
          </a:effectLst>
        </p:spPr>
        <p:txBody>
          <a:bodyPr wrap="square" rtlCol="0">
            <a:spAutoFit/>
          </a:bodyPr>
          <a:lstStyle/>
          <a:p>
            <a:pPr algn="r"/>
            <a:r>
              <a:rPr lang="en-GB" sz="4400" dirty="0">
                <a:solidFill>
                  <a:schemeClr val="bg1"/>
                </a:solidFill>
                <a:latin typeface="Times New Roman" panose="02020603050405020304" pitchFamily="18" charset="0"/>
                <a:cs typeface="Times New Roman" panose="02020603050405020304" pitchFamily="18" charset="0"/>
              </a:rPr>
              <a:t>You work here.</a:t>
            </a:r>
          </a:p>
        </p:txBody>
      </p:sp>
      <p:grpSp>
        <p:nvGrpSpPr>
          <p:cNvPr id="111" name="Group 110">
            <a:extLst>
              <a:ext uri="{FF2B5EF4-FFF2-40B4-BE49-F238E27FC236}">
                <a16:creationId xmlns:a16="http://schemas.microsoft.com/office/drawing/2014/main" id="{8605A0F0-9A61-462D-B77E-3C546298CE90}"/>
              </a:ext>
            </a:extLst>
          </p:cNvPr>
          <p:cNvGrpSpPr/>
          <p:nvPr/>
        </p:nvGrpSpPr>
        <p:grpSpPr>
          <a:xfrm rot="444183">
            <a:off x="8424359" y="1106148"/>
            <a:ext cx="3101428" cy="2710405"/>
            <a:chOff x="2351584" y="764704"/>
            <a:chExt cx="7488832" cy="6093296"/>
          </a:xfrm>
          <a:effectLst>
            <a:outerShdw blurRad="571500" dist="241300" dir="15120000" algn="ctr" rotWithShape="0">
              <a:schemeClr val="bg1">
                <a:alpha val="26000"/>
              </a:schemeClr>
            </a:outerShdw>
          </a:effectLst>
        </p:grpSpPr>
        <p:sp>
          <p:nvSpPr>
            <p:cNvPr id="112" name="Trapezoid 111">
              <a:extLst>
                <a:ext uri="{FF2B5EF4-FFF2-40B4-BE49-F238E27FC236}">
                  <a16:creationId xmlns:a16="http://schemas.microsoft.com/office/drawing/2014/main" id="{B594A95D-DDBF-455D-975B-1B5503892DF1}"/>
                </a:ext>
              </a:extLst>
            </p:cNvPr>
            <p:cNvSpPr/>
            <p:nvPr/>
          </p:nvSpPr>
          <p:spPr>
            <a:xfrm flipV="1">
              <a:off x="2351584" y="3933056"/>
              <a:ext cx="7488832" cy="2924944"/>
            </a:xfrm>
            <a:prstGeom prst="trapezoid">
              <a:avLst>
                <a:gd name="adj" fmla="val 51568"/>
              </a:avLst>
            </a:prstGeom>
            <a:gradFill flip="none" rotWithShape="1">
              <a:gsLst>
                <a:gs pos="0">
                  <a:schemeClr val="tx1">
                    <a:lumMod val="75000"/>
                    <a:lumOff val="25000"/>
                  </a:schemeClr>
                </a:gs>
                <a:gs pos="100000">
                  <a:schemeClr val="tx1">
                    <a:lumMod val="85000"/>
                    <a:lumOff val="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Trapezoid 112">
              <a:extLst>
                <a:ext uri="{FF2B5EF4-FFF2-40B4-BE49-F238E27FC236}">
                  <a16:creationId xmlns:a16="http://schemas.microsoft.com/office/drawing/2014/main" id="{CEFA7B53-638E-40A6-8547-CAA371A2EB1C}"/>
                </a:ext>
              </a:extLst>
            </p:cNvPr>
            <p:cNvSpPr/>
            <p:nvPr/>
          </p:nvSpPr>
          <p:spPr>
            <a:xfrm flipV="1">
              <a:off x="2476500" y="3933056"/>
              <a:ext cx="7239000" cy="2924944"/>
            </a:xfrm>
            <a:prstGeom prst="trapezoid">
              <a:avLst>
                <a:gd name="adj" fmla="val 5156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Freeform: Shape 113">
              <a:extLst>
                <a:ext uri="{FF2B5EF4-FFF2-40B4-BE49-F238E27FC236}">
                  <a16:creationId xmlns:a16="http://schemas.microsoft.com/office/drawing/2014/main" id="{00EAC984-1256-42E9-AB78-4FC0F316DB9D}"/>
                </a:ext>
              </a:extLst>
            </p:cNvPr>
            <p:cNvSpPr/>
            <p:nvPr/>
          </p:nvSpPr>
          <p:spPr>
            <a:xfrm flipV="1">
              <a:off x="2949394" y="4254500"/>
              <a:ext cx="6293212" cy="2603500"/>
            </a:xfrm>
            <a:custGeom>
              <a:avLst/>
              <a:gdLst>
                <a:gd name="connsiteX0" fmla="*/ 4171240 w 6293212"/>
                <a:gd name="connsiteY0" fmla="*/ 15032 h 2603500"/>
                <a:gd name="connsiteX1" fmla="*/ 4958391 w 6293212"/>
                <a:gd name="connsiteY1" fmla="*/ 15032 h 2603500"/>
                <a:gd name="connsiteX2" fmla="*/ 4950639 w 6293212"/>
                <a:gd name="connsiteY2" fmla="*/ 0 h 2603500"/>
                <a:gd name="connsiteX3" fmla="*/ 4168563 w 6293212"/>
                <a:gd name="connsiteY3" fmla="*/ 0 h 2603500"/>
                <a:gd name="connsiteX4" fmla="*/ 3032705 w 6293212"/>
                <a:gd name="connsiteY4" fmla="*/ 15032 h 2603500"/>
                <a:gd name="connsiteX5" fmla="*/ 4141592 w 6293212"/>
                <a:gd name="connsiteY5" fmla="*/ 15032 h 2603500"/>
                <a:gd name="connsiteX6" fmla="*/ 4140198 w 6293212"/>
                <a:gd name="connsiteY6" fmla="*/ 0 h 2603500"/>
                <a:gd name="connsiteX7" fmla="*/ 3032226 w 6293212"/>
                <a:gd name="connsiteY7" fmla="*/ 0 h 2603500"/>
                <a:gd name="connsiteX8" fmla="*/ 1863589 w 6293212"/>
                <a:gd name="connsiteY8" fmla="*/ 15032 h 2603500"/>
                <a:gd name="connsiteX9" fmla="*/ 2972476 w 6293212"/>
                <a:gd name="connsiteY9" fmla="*/ 15032 h 2603500"/>
                <a:gd name="connsiteX10" fmla="*/ 2972954 w 6293212"/>
                <a:gd name="connsiteY10" fmla="*/ 0 h 2603500"/>
                <a:gd name="connsiteX11" fmla="*/ 1864983 w 6293212"/>
                <a:gd name="connsiteY11" fmla="*/ 0 h 2603500"/>
                <a:gd name="connsiteX12" fmla="*/ 1334822 w 6293212"/>
                <a:gd name="connsiteY12" fmla="*/ 15032 h 2603500"/>
                <a:gd name="connsiteX13" fmla="*/ 1833941 w 6293212"/>
                <a:gd name="connsiteY13" fmla="*/ 15032 h 2603500"/>
                <a:gd name="connsiteX14" fmla="*/ 1836618 w 6293212"/>
                <a:gd name="connsiteY14" fmla="*/ 0 h 2603500"/>
                <a:gd name="connsiteX15" fmla="*/ 1342573 w 6293212"/>
                <a:gd name="connsiteY15" fmla="*/ 0 h 2603500"/>
                <a:gd name="connsiteX16" fmla="*/ 4185975 w 6293212"/>
                <a:gd name="connsiteY16" fmla="*/ 97774 h 2603500"/>
                <a:gd name="connsiteX17" fmla="*/ 5001060 w 6293212"/>
                <a:gd name="connsiteY17" fmla="*/ 97774 h 2603500"/>
                <a:gd name="connsiteX18" fmla="*/ 4981968 w 6293212"/>
                <a:gd name="connsiteY18" fmla="*/ 60751 h 2603500"/>
                <a:gd name="connsiteX19" fmla="*/ 4179382 w 6293212"/>
                <a:gd name="connsiteY19" fmla="*/ 60751 h 2603500"/>
                <a:gd name="connsiteX20" fmla="*/ 3035337 w 6293212"/>
                <a:gd name="connsiteY20" fmla="*/ 97774 h 2603500"/>
                <a:gd name="connsiteX21" fmla="*/ 4149263 w 6293212"/>
                <a:gd name="connsiteY21" fmla="*/ 97774 h 2603500"/>
                <a:gd name="connsiteX22" fmla="*/ 4145830 w 6293212"/>
                <a:gd name="connsiteY22" fmla="*/ 60751 h 2603500"/>
                <a:gd name="connsiteX23" fmla="*/ 3034159 w 6293212"/>
                <a:gd name="connsiteY23" fmla="*/ 60751 h 2603500"/>
                <a:gd name="connsiteX24" fmla="*/ 1855918 w 6293212"/>
                <a:gd name="connsiteY24" fmla="*/ 97774 h 2603500"/>
                <a:gd name="connsiteX25" fmla="*/ 2969844 w 6293212"/>
                <a:gd name="connsiteY25" fmla="*/ 97774 h 2603500"/>
                <a:gd name="connsiteX26" fmla="*/ 2971022 w 6293212"/>
                <a:gd name="connsiteY26" fmla="*/ 60751 h 2603500"/>
                <a:gd name="connsiteX27" fmla="*/ 1859350 w 6293212"/>
                <a:gd name="connsiteY27" fmla="*/ 60751 h 2603500"/>
                <a:gd name="connsiteX28" fmla="*/ 1292154 w 6293212"/>
                <a:gd name="connsiteY28" fmla="*/ 97774 h 2603500"/>
                <a:gd name="connsiteX29" fmla="*/ 1819206 w 6293212"/>
                <a:gd name="connsiteY29" fmla="*/ 97774 h 2603500"/>
                <a:gd name="connsiteX30" fmla="*/ 1825799 w 6293212"/>
                <a:gd name="connsiteY30" fmla="*/ 60751 h 2603500"/>
                <a:gd name="connsiteX31" fmla="*/ 1311246 w 6293212"/>
                <a:gd name="connsiteY31" fmla="*/ 60751 h 2603500"/>
                <a:gd name="connsiteX32" fmla="*/ 4200710 w 6293212"/>
                <a:gd name="connsiteY32" fmla="*/ 180516 h 2603500"/>
                <a:gd name="connsiteX33" fmla="*/ 5043728 w 6293212"/>
                <a:gd name="connsiteY33" fmla="*/ 180516 h 2603500"/>
                <a:gd name="connsiteX34" fmla="*/ 5024636 w 6293212"/>
                <a:gd name="connsiteY34" fmla="*/ 143493 h 2603500"/>
                <a:gd name="connsiteX35" fmla="*/ 4194117 w 6293212"/>
                <a:gd name="connsiteY35" fmla="*/ 143493 h 2603500"/>
                <a:gd name="connsiteX36" fmla="*/ 3037969 w 6293212"/>
                <a:gd name="connsiteY36" fmla="*/ 180516 h 2603500"/>
                <a:gd name="connsiteX37" fmla="*/ 4156935 w 6293212"/>
                <a:gd name="connsiteY37" fmla="*/ 180516 h 2603500"/>
                <a:gd name="connsiteX38" fmla="*/ 4153502 w 6293212"/>
                <a:gd name="connsiteY38" fmla="*/ 143493 h 2603500"/>
                <a:gd name="connsiteX39" fmla="*/ 3036791 w 6293212"/>
                <a:gd name="connsiteY39" fmla="*/ 143493 h 2603500"/>
                <a:gd name="connsiteX40" fmla="*/ 1848246 w 6293212"/>
                <a:gd name="connsiteY40" fmla="*/ 180516 h 2603500"/>
                <a:gd name="connsiteX41" fmla="*/ 2967212 w 6293212"/>
                <a:gd name="connsiteY41" fmla="*/ 180516 h 2603500"/>
                <a:gd name="connsiteX42" fmla="*/ 2968390 w 6293212"/>
                <a:gd name="connsiteY42" fmla="*/ 143493 h 2603500"/>
                <a:gd name="connsiteX43" fmla="*/ 1851679 w 6293212"/>
                <a:gd name="connsiteY43" fmla="*/ 143493 h 2603500"/>
                <a:gd name="connsiteX44" fmla="*/ 1249485 w 6293212"/>
                <a:gd name="connsiteY44" fmla="*/ 180516 h 2603500"/>
                <a:gd name="connsiteX45" fmla="*/ 1804471 w 6293212"/>
                <a:gd name="connsiteY45" fmla="*/ 180516 h 2603500"/>
                <a:gd name="connsiteX46" fmla="*/ 1811064 w 6293212"/>
                <a:gd name="connsiteY46" fmla="*/ 143493 h 2603500"/>
                <a:gd name="connsiteX47" fmla="*/ 1268577 w 6293212"/>
                <a:gd name="connsiteY47" fmla="*/ 143493 h 2603500"/>
                <a:gd name="connsiteX48" fmla="*/ 4215445 w 6293212"/>
                <a:gd name="connsiteY48" fmla="*/ 263258 h 2603500"/>
                <a:gd name="connsiteX49" fmla="*/ 5086397 w 6293212"/>
                <a:gd name="connsiteY49" fmla="*/ 263258 h 2603500"/>
                <a:gd name="connsiteX50" fmla="*/ 5067305 w 6293212"/>
                <a:gd name="connsiteY50" fmla="*/ 226235 h 2603500"/>
                <a:gd name="connsiteX51" fmla="*/ 4208851 w 6293212"/>
                <a:gd name="connsiteY51" fmla="*/ 226235 h 2603500"/>
                <a:gd name="connsiteX52" fmla="*/ 3040601 w 6293212"/>
                <a:gd name="connsiteY52" fmla="*/ 263258 h 2603500"/>
                <a:gd name="connsiteX53" fmla="*/ 4164606 w 6293212"/>
                <a:gd name="connsiteY53" fmla="*/ 263258 h 2603500"/>
                <a:gd name="connsiteX54" fmla="*/ 4161173 w 6293212"/>
                <a:gd name="connsiteY54" fmla="*/ 226235 h 2603500"/>
                <a:gd name="connsiteX55" fmla="*/ 3039423 w 6293212"/>
                <a:gd name="connsiteY55" fmla="*/ 226235 h 2603500"/>
                <a:gd name="connsiteX56" fmla="*/ 1840575 w 6293212"/>
                <a:gd name="connsiteY56" fmla="*/ 263258 h 2603500"/>
                <a:gd name="connsiteX57" fmla="*/ 2964580 w 6293212"/>
                <a:gd name="connsiteY57" fmla="*/ 263258 h 2603500"/>
                <a:gd name="connsiteX58" fmla="*/ 2965757 w 6293212"/>
                <a:gd name="connsiteY58" fmla="*/ 226235 h 2603500"/>
                <a:gd name="connsiteX59" fmla="*/ 1844007 w 6293212"/>
                <a:gd name="connsiteY59" fmla="*/ 226235 h 2603500"/>
                <a:gd name="connsiteX60" fmla="*/ 1206817 w 6293212"/>
                <a:gd name="connsiteY60" fmla="*/ 263258 h 2603500"/>
                <a:gd name="connsiteX61" fmla="*/ 1789736 w 6293212"/>
                <a:gd name="connsiteY61" fmla="*/ 263258 h 2603500"/>
                <a:gd name="connsiteX62" fmla="*/ 1796329 w 6293212"/>
                <a:gd name="connsiteY62" fmla="*/ 226235 h 2603500"/>
                <a:gd name="connsiteX63" fmla="*/ 1225909 w 6293212"/>
                <a:gd name="connsiteY63" fmla="*/ 226235 h 2603500"/>
                <a:gd name="connsiteX64" fmla="*/ 4234151 w 6293212"/>
                <a:gd name="connsiteY64" fmla="*/ 368300 h 2603500"/>
                <a:gd name="connsiteX65" fmla="*/ 5140565 w 6293212"/>
                <a:gd name="connsiteY65" fmla="*/ 368300 h 2603500"/>
                <a:gd name="connsiteX66" fmla="*/ 5109973 w 6293212"/>
                <a:gd name="connsiteY66" fmla="*/ 308977 h 2603500"/>
                <a:gd name="connsiteX67" fmla="*/ 4223586 w 6293212"/>
                <a:gd name="connsiteY67" fmla="*/ 308977 h 2603500"/>
                <a:gd name="connsiteX68" fmla="*/ 3043943 w 6293212"/>
                <a:gd name="connsiteY68" fmla="*/ 368300 h 2603500"/>
                <a:gd name="connsiteX69" fmla="*/ 4174345 w 6293212"/>
                <a:gd name="connsiteY69" fmla="*/ 368300 h 2603500"/>
                <a:gd name="connsiteX70" fmla="*/ 4168845 w 6293212"/>
                <a:gd name="connsiteY70" fmla="*/ 308977 h 2603500"/>
                <a:gd name="connsiteX71" fmla="*/ 3042055 w 6293212"/>
                <a:gd name="connsiteY71" fmla="*/ 308977 h 2603500"/>
                <a:gd name="connsiteX72" fmla="*/ 1830836 w 6293212"/>
                <a:gd name="connsiteY72" fmla="*/ 368300 h 2603500"/>
                <a:gd name="connsiteX73" fmla="*/ 2961238 w 6293212"/>
                <a:gd name="connsiteY73" fmla="*/ 368300 h 2603500"/>
                <a:gd name="connsiteX74" fmla="*/ 2963125 w 6293212"/>
                <a:gd name="connsiteY74" fmla="*/ 308977 h 2603500"/>
                <a:gd name="connsiteX75" fmla="*/ 1836336 w 6293212"/>
                <a:gd name="connsiteY75" fmla="*/ 308977 h 2603500"/>
                <a:gd name="connsiteX76" fmla="*/ 1152649 w 6293212"/>
                <a:gd name="connsiteY76" fmla="*/ 368300 h 2603500"/>
                <a:gd name="connsiteX77" fmla="*/ 1771030 w 6293212"/>
                <a:gd name="connsiteY77" fmla="*/ 368300 h 2603500"/>
                <a:gd name="connsiteX78" fmla="*/ 1781594 w 6293212"/>
                <a:gd name="connsiteY78" fmla="*/ 308977 h 2603500"/>
                <a:gd name="connsiteX79" fmla="*/ 1183241 w 6293212"/>
                <a:gd name="connsiteY79" fmla="*/ 308977 h 2603500"/>
                <a:gd name="connsiteX80" fmla="*/ 4263552 w 6293212"/>
                <a:gd name="connsiteY80" fmla="*/ 533400 h 2603500"/>
                <a:gd name="connsiteX81" fmla="*/ 5225704 w 6293212"/>
                <a:gd name="connsiteY81" fmla="*/ 533400 h 2603500"/>
                <a:gd name="connsiteX82" fmla="*/ 5182113 w 6293212"/>
                <a:gd name="connsiteY82" fmla="*/ 448869 h 2603500"/>
                <a:gd name="connsiteX83" fmla="*/ 4248499 w 6293212"/>
                <a:gd name="connsiteY83" fmla="*/ 448869 h 2603500"/>
                <a:gd name="connsiteX84" fmla="*/ 3049195 w 6293212"/>
                <a:gd name="connsiteY84" fmla="*/ 533400 h 2603500"/>
                <a:gd name="connsiteX85" fmla="*/ 4189652 w 6293212"/>
                <a:gd name="connsiteY85" fmla="*/ 533400 h 2603500"/>
                <a:gd name="connsiteX86" fmla="*/ 4181815 w 6293212"/>
                <a:gd name="connsiteY86" fmla="*/ 448869 h 2603500"/>
                <a:gd name="connsiteX87" fmla="*/ 3046506 w 6293212"/>
                <a:gd name="connsiteY87" fmla="*/ 448869 h 2603500"/>
                <a:gd name="connsiteX88" fmla="*/ 1815528 w 6293212"/>
                <a:gd name="connsiteY88" fmla="*/ 533400 h 2603500"/>
                <a:gd name="connsiteX89" fmla="*/ 2955986 w 6293212"/>
                <a:gd name="connsiteY89" fmla="*/ 533400 h 2603500"/>
                <a:gd name="connsiteX90" fmla="*/ 2958675 w 6293212"/>
                <a:gd name="connsiteY90" fmla="*/ 448869 h 2603500"/>
                <a:gd name="connsiteX91" fmla="*/ 1823366 w 6293212"/>
                <a:gd name="connsiteY91" fmla="*/ 448869 h 2603500"/>
                <a:gd name="connsiteX92" fmla="*/ 1067510 w 6293212"/>
                <a:gd name="connsiteY92" fmla="*/ 533400 h 2603500"/>
                <a:gd name="connsiteX93" fmla="*/ 1741629 w 6293212"/>
                <a:gd name="connsiteY93" fmla="*/ 533400 h 2603500"/>
                <a:gd name="connsiteX94" fmla="*/ 1756682 w 6293212"/>
                <a:gd name="connsiteY94" fmla="*/ 448869 h 2603500"/>
                <a:gd name="connsiteX95" fmla="*/ 1111101 w 6293212"/>
                <a:gd name="connsiteY95" fmla="*/ 448869 h 2603500"/>
                <a:gd name="connsiteX96" fmla="*/ 4304262 w 6293212"/>
                <a:gd name="connsiteY96" fmla="*/ 762000 h 2603500"/>
                <a:gd name="connsiteX97" fmla="*/ 5343588 w 6293212"/>
                <a:gd name="connsiteY97" fmla="*/ 762000 h 2603500"/>
                <a:gd name="connsiteX98" fmla="*/ 5280449 w 6293212"/>
                <a:gd name="connsiteY98" fmla="*/ 639561 h 2603500"/>
                <a:gd name="connsiteX99" fmla="*/ 4282457 w 6293212"/>
                <a:gd name="connsiteY99" fmla="*/ 639561 h 2603500"/>
                <a:gd name="connsiteX100" fmla="*/ 3056467 w 6293212"/>
                <a:gd name="connsiteY100" fmla="*/ 762000 h 2603500"/>
                <a:gd name="connsiteX101" fmla="*/ 4210847 w 6293212"/>
                <a:gd name="connsiteY101" fmla="*/ 762000 h 2603500"/>
                <a:gd name="connsiteX102" fmla="*/ 4199495 w 6293212"/>
                <a:gd name="connsiteY102" fmla="*/ 639561 h 2603500"/>
                <a:gd name="connsiteX103" fmla="*/ 3052572 w 6293212"/>
                <a:gd name="connsiteY103" fmla="*/ 639561 h 2603500"/>
                <a:gd name="connsiteX104" fmla="*/ 1794334 w 6293212"/>
                <a:gd name="connsiteY104" fmla="*/ 762000 h 2603500"/>
                <a:gd name="connsiteX105" fmla="*/ 2948714 w 6293212"/>
                <a:gd name="connsiteY105" fmla="*/ 762000 h 2603500"/>
                <a:gd name="connsiteX106" fmla="*/ 2952609 w 6293212"/>
                <a:gd name="connsiteY106" fmla="*/ 639561 h 2603500"/>
                <a:gd name="connsiteX107" fmla="*/ 1805686 w 6293212"/>
                <a:gd name="connsiteY107" fmla="*/ 639561 h 2603500"/>
                <a:gd name="connsiteX108" fmla="*/ 949626 w 6293212"/>
                <a:gd name="connsiteY108" fmla="*/ 762000 h 2603500"/>
                <a:gd name="connsiteX109" fmla="*/ 1700919 w 6293212"/>
                <a:gd name="connsiteY109" fmla="*/ 762000 h 2603500"/>
                <a:gd name="connsiteX110" fmla="*/ 1722723 w 6293212"/>
                <a:gd name="connsiteY110" fmla="*/ 639561 h 2603500"/>
                <a:gd name="connsiteX111" fmla="*/ 1012765 w 6293212"/>
                <a:gd name="connsiteY111" fmla="*/ 639561 h 2603500"/>
                <a:gd name="connsiteX112" fmla="*/ 4358541 w 6293212"/>
                <a:gd name="connsiteY112" fmla="*/ 1066799 h 2603500"/>
                <a:gd name="connsiteX113" fmla="*/ 5500766 w 6293212"/>
                <a:gd name="connsiteY113" fmla="*/ 1066799 h 2603500"/>
                <a:gd name="connsiteX114" fmla="*/ 5424628 w 6293212"/>
                <a:gd name="connsiteY114" fmla="*/ 919153 h 2603500"/>
                <a:gd name="connsiteX115" fmla="*/ 4332248 w 6293212"/>
                <a:gd name="connsiteY115" fmla="*/ 919153 h 2603500"/>
                <a:gd name="connsiteX116" fmla="*/ 3066163 w 6293212"/>
                <a:gd name="connsiteY116" fmla="*/ 1066799 h 2603500"/>
                <a:gd name="connsiteX117" fmla="*/ 4239106 w 6293212"/>
                <a:gd name="connsiteY117" fmla="*/ 1066799 h 2603500"/>
                <a:gd name="connsiteX118" fmla="*/ 4225417 w 6293212"/>
                <a:gd name="connsiteY118" fmla="*/ 919153 h 2603500"/>
                <a:gd name="connsiteX119" fmla="*/ 3061466 w 6293212"/>
                <a:gd name="connsiteY119" fmla="*/ 919153 h 2603500"/>
                <a:gd name="connsiteX120" fmla="*/ 1766074 w 6293212"/>
                <a:gd name="connsiteY120" fmla="*/ 1066799 h 2603500"/>
                <a:gd name="connsiteX121" fmla="*/ 2939017 w 6293212"/>
                <a:gd name="connsiteY121" fmla="*/ 1066799 h 2603500"/>
                <a:gd name="connsiteX122" fmla="*/ 2943714 w 6293212"/>
                <a:gd name="connsiteY122" fmla="*/ 919153 h 2603500"/>
                <a:gd name="connsiteX123" fmla="*/ 1779763 w 6293212"/>
                <a:gd name="connsiteY123" fmla="*/ 919153 h 2603500"/>
                <a:gd name="connsiteX124" fmla="*/ 792447 w 6293212"/>
                <a:gd name="connsiteY124" fmla="*/ 1066799 h 2603500"/>
                <a:gd name="connsiteX125" fmla="*/ 1646640 w 6293212"/>
                <a:gd name="connsiteY125" fmla="*/ 1066799 h 2603500"/>
                <a:gd name="connsiteX126" fmla="*/ 1672933 w 6293212"/>
                <a:gd name="connsiteY126" fmla="*/ 919153 h 2603500"/>
                <a:gd name="connsiteX127" fmla="*/ 868585 w 6293212"/>
                <a:gd name="connsiteY127" fmla="*/ 919153 h 2603500"/>
                <a:gd name="connsiteX128" fmla="*/ 4426390 w 6293212"/>
                <a:gd name="connsiteY128" fmla="*/ 1447800 h 2603500"/>
                <a:gd name="connsiteX129" fmla="*/ 5697241 w 6293212"/>
                <a:gd name="connsiteY129" fmla="*/ 1447800 h 2603500"/>
                <a:gd name="connsiteX130" fmla="*/ 5601554 w 6293212"/>
                <a:gd name="connsiteY130" fmla="*/ 1262245 h 2603500"/>
                <a:gd name="connsiteX131" fmla="*/ 4393346 w 6293212"/>
                <a:gd name="connsiteY131" fmla="*/ 1262245 h 2603500"/>
                <a:gd name="connsiteX132" fmla="*/ 3078284 w 6293212"/>
                <a:gd name="connsiteY132" fmla="*/ 1447800 h 2603500"/>
                <a:gd name="connsiteX133" fmla="*/ 4274431 w 6293212"/>
                <a:gd name="connsiteY133" fmla="*/ 1447800 h 2603500"/>
                <a:gd name="connsiteX134" fmla="*/ 4257227 w 6293212"/>
                <a:gd name="connsiteY134" fmla="*/ 1262245 h 2603500"/>
                <a:gd name="connsiteX135" fmla="*/ 3072381 w 6293212"/>
                <a:gd name="connsiteY135" fmla="*/ 1262245 h 2603500"/>
                <a:gd name="connsiteX136" fmla="*/ 1730750 w 6293212"/>
                <a:gd name="connsiteY136" fmla="*/ 1447800 h 2603500"/>
                <a:gd name="connsiteX137" fmla="*/ 2926897 w 6293212"/>
                <a:gd name="connsiteY137" fmla="*/ 1447800 h 2603500"/>
                <a:gd name="connsiteX138" fmla="*/ 2932800 w 6293212"/>
                <a:gd name="connsiteY138" fmla="*/ 1262245 h 2603500"/>
                <a:gd name="connsiteX139" fmla="*/ 1747953 w 6293212"/>
                <a:gd name="connsiteY139" fmla="*/ 1262245 h 2603500"/>
                <a:gd name="connsiteX140" fmla="*/ 595972 w 6293212"/>
                <a:gd name="connsiteY140" fmla="*/ 1447800 h 2603500"/>
                <a:gd name="connsiteX141" fmla="*/ 1578790 w 6293212"/>
                <a:gd name="connsiteY141" fmla="*/ 1447800 h 2603500"/>
                <a:gd name="connsiteX142" fmla="*/ 1611834 w 6293212"/>
                <a:gd name="connsiteY142" fmla="*/ 1262245 h 2603500"/>
                <a:gd name="connsiteX143" fmla="*/ 691659 w 6293212"/>
                <a:gd name="connsiteY143" fmla="*/ 1262245 h 2603500"/>
                <a:gd name="connsiteX144" fmla="*/ 4516856 w 6293212"/>
                <a:gd name="connsiteY144" fmla="*/ 1955800 h 2603500"/>
                <a:gd name="connsiteX145" fmla="*/ 5959206 w 6293212"/>
                <a:gd name="connsiteY145" fmla="*/ 1955800 h 2603500"/>
                <a:gd name="connsiteX146" fmla="*/ 5830872 w 6293212"/>
                <a:gd name="connsiteY146" fmla="*/ 1706937 h 2603500"/>
                <a:gd name="connsiteX147" fmla="*/ 4472538 w 6293212"/>
                <a:gd name="connsiteY147" fmla="*/ 1706937 h 2603500"/>
                <a:gd name="connsiteX148" fmla="*/ 3094444 w 6293212"/>
                <a:gd name="connsiteY148" fmla="*/ 1955800 h 2603500"/>
                <a:gd name="connsiteX149" fmla="*/ 4321530 w 6293212"/>
                <a:gd name="connsiteY149" fmla="*/ 1955800 h 2603500"/>
                <a:gd name="connsiteX150" fmla="*/ 4298457 w 6293212"/>
                <a:gd name="connsiteY150" fmla="*/ 1706937 h 2603500"/>
                <a:gd name="connsiteX151" fmla="*/ 3086527 w 6293212"/>
                <a:gd name="connsiteY151" fmla="*/ 1706937 h 2603500"/>
                <a:gd name="connsiteX152" fmla="*/ 1683650 w 6293212"/>
                <a:gd name="connsiteY152" fmla="*/ 1955800 h 2603500"/>
                <a:gd name="connsiteX153" fmla="*/ 2910737 w 6293212"/>
                <a:gd name="connsiteY153" fmla="*/ 1955800 h 2603500"/>
                <a:gd name="connsiteX154" fmla="*/ 2918653 w 6293212"/>
                <a:gd name="connsiteY154" fmla="*/ 1706937 h 2603500"/>
                <a:gd name="connsiteX155" fmla="*/ 1706724 w 6293212"/>
                <a:gd name="connsiteY155" fmla="*/ 1706937 h 2603500"/>
                <a:gd name="connsiteX156" fmla="*/ 334006 w 6293212"/>
                <a:gd name="connsiteY156" fmla="*/ 1955800 h 2603500"/>
                <a:gd name="connsiteX157" fmla="*/ 1488325 w 6293212"/>
                <a:gd name="connsiteY157" fmla="*/ 1955800 h 2603500"/>
                <a:gd name="connsiteX158" fmla="*/ 1532643 w 6293212"/>
                <a:gd name="connsiteY158" fmla="*/ 1706937 h 2603500"/>
                <a:gd name="connsiteX159" fmla="*/ 462340 w 6293212"/>
                <a:gd name="connsiteY159" fmla="*/ 1706937 h 2603500"/>
                <a:gd name="connsiteX160" fmla="*/ 4632200 w 6293212"/>
                <a:gd name="connsiteY160" fmla="*/ 2603500 h 2603500"/>
                <a:gd name="connsiteX161" fmla="*/ 6293212 w 6293212"/>
                <a:gd name="connsiteY161" fmla="*/ 2603500 h 2603500"/>
                <a:gd name="connsiteX162" fmla="*/ 6108532 w 6293212"/>
                <a:gd name="connsiteY162" fmla="*/ 2245371 h 2603500"/>
                <a:gd name="connsiteX163" fmla="*/ 4568424 w 6293212"/>
                <a:gd name="connsiteY163" fmla="*/ 2245371 h 2603500"/>
                <a:gd name="connsiteX164" fmla="*/ 3115049 w 6293212"/>
                <a:gd name="connsiteY164" fmla="*/ 2603500 h 2603500"/>
                <a:gd name="connsiteX165" fmla="*/ 4381582 w 6293212"/>
                <a:gd name="connsiteY165" fmla="*/ 2603500 h 2603500"/>
                <a:gd name="connsiteX166" fmla="*/ 4348378 w 6293212"/>
                <a:gd name="connsiteY166" fmla="*/ 2245371 h 2603500"/>
                <a:gd name="connsiteX167" fmla="*/ 3103656 w 6293212"/>
                <a:gd name="connsiteY167" fmla="*/ 2245371 h 2603500"/>
                <a:gd name="connsiteX168" fmla="*/ 1623599 w 6293212"/>
                <a:gd name="connsiteY168" fmla="*/ 2603500 h 2603500"/>
                <a:gd name="connsiteX169" fmla="*/ 2890132 w 6293212"/>
                <a:gd name="connsiteY169" fmla="*/ 2603500 h 2603500"/>
                <a:gd name="connsiteX170" fmla="*/ 2901525 w 6293212"/>
                <a:gd name="connsiteY170" fmla="*/ 2245371 h 2603500"/>
                <a:gd name="connsiteX171" fmla="*/ 1656803 w 6293212"/>
                <a:gd name="connsiteY171" fmla="*/ 2245371 h 2603500"/>
                <a:gd name="connsiteX172" fmla="*/ 0 w 6293212"/>
                <a:gd name="connsiteY172" fmla="*/ 2603500 h 2603500"/>
                <a:gd name="connsiteX173" fmla="*/ 1372981 w 6293212"/>
                <a:gd name="connsiteY173" fmla="*/ 2603500 h 2603500"/>
                <a:gd name="connsiteX174" fmla="*/ 1436757 w 6293212"/>
                <a:gd name="connsiteY174" fmla="*/ 2245371 h 2603500"/>
                <a:gd name="connsiteX175" fmla="*/ 184680 w 6293212"/>
                <a:gd name="connsiteY175" fmla="*/ 2245371 h 260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293212" h="2603500">
                  <a:moveTo>
                    <a:pt x="4171240" y="15032"/>
                  </a:moveTo>
                  <a:lnTo>
                    <a:pt x="4958391" y="15032"/>
                  </a:lnTo>
                  <a:lnTo>
                    <a:pt x="4950639" y="0"/>
                  </a:lnTo>
                  <a:lnTo>
                    <a:pt x="4168563" y="0"/>
                  </a:lnTo>
                  <a:close/>
                  <a:moveTo>
                    <a:pt x="3032705" y="15032"/>
                  </a:moveTo>
                  <a:lnTo>
                    <a:pt x="4141592" y="15032"/>
                  </a:lnTo>
                  <a:lnTo>
                    <a:pt x="4140198" y="0"/>
                  </a:lnTo>
                  <a:lnTo>
                    <a:pt x="3032226" y="0"/>
                  </a:lnTo>
                  <a:close/>
                  <a:moveTo>
                    <a:pt x="1863589" y="15032"/>
                  </a:moveTo>
                  <a:lnTo>
                    <a:pt x="2972476" y="15032"/>
                  </a:lnTo>
                  <a:lnTo>
                    <a:pt x="2972954" y="0"/>
                  </a:lnTo>
                  <a:lnTo>
                    <a:pt x="1864983" y="0"/>
                  </a:lnTo>
                  <a:close/>
                  <a:moveTo>
                    <a:pt x="1334822" y="15032"/>
                  </a:moveTo>
                  <a:lnTo>
                    <a:pt x="1833941" y="15032"/>
                  </a:lnTo>
                  <a:lnTo>
                    <a:pt x="1836618" y="0"/>
                  </a:lnTo>
                  <a:lnTo>
                    <a:pt x="1342573" y="0"/>
                  </a:lnTo>
                  <a:close/>
                  <a:moveTo>
                    <a:pt x="4185975" y="97774"/>
                  </a:moveTo>
                  <a:lnTo>
                    <a:pt x="5001060" y="97774"/>
                  </a:lnTo>
                  <a:lnTo>
                    <a:pt x="4981968" y="60751"/>
                  </a:lnTo>
                  <a:lnTo>
                    <a:pt x="4179382" y="60751"/>
                  </a:lnTo>
                  <a:close/>
                  <a:moveTo>
                    <a:pt x="3035337" y="97774"/>
                  </a:moveTo>
                  <a:lnTo>
                    <a:pt x="4149263" y="97774"/>
                  </a:lnTo>
                  <a:lnTo>
                    <a:pt x="4145830" y="60751"/>
                  </a:lnTo>
                  <a:lnTo>
                    <a:pt x="3034159" y="60751"/>
                  </a:lnTo>
                  <a:close/>
                  <a:moveTo>
                    <a:pt x="1855918" y="97774"/>
                  </a:moveTo>
                  <a:lnTo>
                    <a:pt x="2969844" y="97774"/>
                  </a:lnTo>
                  <a:lnTo>
                    <a:pt x="2971022" y="60751"/>
                  </a:lnTo>
                  <a:lnTo>
                    <a:pt x="1859350" y="60751"/>
                  </a:lnTo>
                  <a:close/>
                  <a:moveTo>
                    <a:pt x="1292154" y="97774"/>
                  </a:moveTo>
                  <a:lnTo>
                    <a:pt x="1819206" y="97774"/>
                  </a:lnTo>
                  <a:lnTo>
                    <a:pt x="1825799" y="60751"/>
                  </a:lnTo>
                  <a:lnTo>
                    <a:pt x="1311246" y="60751"/>
                  </a:lnTo>
                  <a:close/>
                  <a:moveTo>
                    <a:pt x="4200710" y="180516"/>
                  </a:moveTo>
                  <a:lnTo>
                    <a:pt x="5043728" y="180516"/>
                  </a:lnTo>
                  <a:lnTo>
                    <a:pt x="5024636" y="143493"/>
                  </a:lnTo>
                  <a:lnTo>
                    <a:pt x="4194117" y="143493"/>
                  </a:lnTo>
                  <a:close/>
                  <a:moveTo>
                    <a:pt x="3037969" y="180516"/>
                  </a:moveTo>
                  <a:lnTo>
                    <a:pt x="4156935" y="180516"/>
                  </a:lnTo>
                  <a:lnTo>
                    <a:pt x="4153502" y="143493"/>
                  </a:lnTo>
                  <a:lnTo>
                    <a:pt x="3036791" y="143493"/>
                  </a:lnTo>
                  <a:close/>
                  <a:moveTo>
                    <a:pt x="1848246" y="180516"/>
                  </a:moveTo>
                  <a:lnTo>
                    <a:pt x="2967212" y="180516"/>
                  </a:lnTo>
                  <a:lnTo>
                    <a:pt x="2968390" y="143493"/>
                  </a:lnTo>
                  <a:lnTo>
                    <a:pt x="1851679" y="143493"/>
                  </a:lnTo>
                  <a:close/>
                  <a:moveTo>
                    <a:pt x="1249485" y="180516"/>
                  </a:moveTo>
                  <a:lnTo>
                    <a:pt x="1804471" y="180516"/>
                  </a:lnTo>
                  <a:lnTo>
                    <a:pt x="1811064" y="143493"/>
                  </a:lnTo>
                  <a:lnTo>
                    <a:pt x="1268577" y="143493"/>
                  </a:lnTo>
                  <a:close/>
                  <a:moveTo>
                    <a:pt x="4215445" y="263258"/>
                  </a:moveTo>
                  <a:lnTo>
                    <a:pt x="5086397" y="263258"/>
                  </a:lnTo>
                  <a:lnTo>
                    <a:pt x="5067305" y="226235"/>
                  </a:lnTo>
                  <a:lnTo>
                    <a:pt x="4208851" y="226235"/>
                  </a:lnTo>
                  <a:close/>
                  <a:moveTo>
                    <a:pt x="3040601" y="263258"/>
                  </a:moveTo>
                  <a:lnTo>
                    <a:pt x="4164606" y="263258"/>
                  </a:lnTo>
                  <a:lnTo>
                    <a:pt x="4161173" y="226235"/>
                  </a:lnTo>
                  <a:lnTo>
                    <a:pt x="3039423" y="226235"/>
                  </a:lnTo>
                  <a:close/>
                  <a:moveTo>
                    <a:pt x="1840575" y="263258"/>
                  </a:moveTo>
                  <a:lnTo>
                    <a:pt x="2964580" y="263258"/>
                  </a:lnTo>
                  <a:lnTo>
                    <a:pt x="2965757" y="226235"/>
                  </a:lnTo>
                  <a:lnTo>
                    <a:pt x="1844007" y="226235"/>
                  </a:lnTo>
                  <a:close/>
                  <a:moveTo>
                    <a:pt x="1206817" y="263258"/>
                  </a:moveTo>
                  <a:lnTo>
                    <a:pt x="1789736" y="263258"/>
                  </a:lnTo>
                  <a:lnTo>
                    <a:pt x="1796329" y="226235"/>
                  </a:lnTo>
                  <a:lnTo>
                    <a:pt x="1225909" y="226235"/>
                  </a:lnTo>
                  <a:close/>
                  <a:moveTo>
                    <a:pt x="4234151" y="368300"/>
                  </a:moveTo>
                  <a:lnTo>
                    <a:pt x="5140565" y="368300"/>
                  </a:lnTo>
                  <a:lnTo>
                    <a:pt x="5109973" y="308977"/>
                  </a:lnTo>
                  <a:lnTo>
                    <a:pt x="4223586" y="308977"/>
                  </a:lnTo>
                  <a:close/>
                  <a:moveTo>
                    <a:pt x="3043943" y="368300"/>
                  </a:moveTo>
                  <a:lnTo>
                    <a:pt x="4174345" y="368300"/>
                  </a:lnTo>
                  <a:lnTo>
                    <a:pt x="4168845" y="308977"/>
                  </a:lnTo>
                  <a:lnTo>
                    <a:pt x="3042055" y="308977"/>
                  </a:lnTo>
                  <a:close/>
                  <a:moveTo>
                    <a:pt x="1830836" y="368300"/>
                  </a:moveTo>
                  <a:lnTo>
                    <a:pt x="2961238" y="368300"/>
                  </a:lnTo>
                  <a:lnTo>
                    <a:pt x="2963125" y="308977"/>
                  </a:lnTo>
                  <a:lnTo>
                    <a:pt x="1836336" y="308977"/>
                  </a:lnTo>
                  <a:close/>
                  <a:moveTo>
                    <a:pt x="1152649" y="368300"/>
                  </a:moveTo>
                  <a:lnTo>
                    <a:pt x="1771030" y="368300"/>
                  </a:lnTo>
                  <a:lnTo>
                    <a:pt x="1781594" y="308977"/>
                  </a:lnTo>
                  <a:lnTo>
                    <a:pt x="1183241" y="308977"/>
                  </a:lnTo>
                  <a:close/>
                  <a:moveTo>
                    <a:pt x="4263552" y="533400"/>
                  </a:moveTo>
                  <a:lnTo>
                    <a:pt x="5225704" y="533400"/>
                  </a:lnTo>
                  <a:lnTo>
                    <a:pt x="5182113" y="448869"/>
                  </a:lnTo>
                  <a:lnTo>
                    <a:pt x="4248499" y="448869"/>
                  </a:lnTo>
                  <a:close/>
                  <a:moveTo>
                    <a:pt x="3049195" y="533400"/>
                  </a:moveTo>
                  <a:lnTo>
                    <a:pt x="4189652" y="533400"/>
                  </a:lnTo>
                  <a:lnTo>
                    <a:pt x="4181815" y="448869"/>
                  </a:lnTo>
                  <a:lnTo>
                    <a:pt x="3046506" y="448869"/>
                  </a:lnTo>
                  <a:close/>
                  <a:moveTo>
                    <a:pt x="1815528" y="533400"/>
                  </a:moveTo>
                  <a:lnTo>
                    <a:pt x="2955986" y="533400"/>
                  </a:lnTo>
                  <a:lnTo>
                    <a:pt x="2958675" y="448869"/>
                  </a:lnTo>
                  <a:lnTo>
                    <a:pt x="1823366" y="448869"/>
                  </a:lnTo>
                  <a:close/>
                  <a:moveTo>
                    <a:pt x="1067510" y="533400"/>
                  </a:moveTo>
                  <a:lnTo>
                    <a:pt x="1741629" y="533400"/>
                  </a:lnTo>
                  <a:lnTo>
                    <a:pt x="1756682" y="448869"/>
                  </a:lnTo>
                  <a:lnTo>
                    <a:pt x="1111101" y="448869"/>
                  </a:lnTo>
                  <a:close/>
                  <a:moveTo>
                    <a:pt x="4304262" y="762000"/>
                  </a:moveTo>
                  <a:lnTo>
                    <a:pt x="5343588" y="762000"/>
                  </a:lnTo>
                  <a:lnTo>
                    <a:pt x="5280449" y="639561"/>
                  </a:lnTo>
                  <a:lnTo>
                    <a:pt x="4282457" y="639561"/>
                  </a:lnTo>
                  <a:close/>
                  <a:moveTo>
                    <a:pt x="3056467" y="762000"/>
                  </a:moveTo>
                  <a:lnTo>
                    <a:pt x="4210847" y="762000"/>
                  </a:lnTo>
                  <a:lnTo>
                    <a:pt x="4199495" y="639561"/>
                  </a:lnTo>
                  <a:lnTo>
                    <a:pt x="3052572" y="639561"/>
                  </a:lnTo>
                  <a:close/>
                  <a:moveTo>
                    <a:pt x="1794334" y="762000"/>
                  </a:moveTo>
                  <a:lnTo>
                    <a:pt x="2948714" y="762000"/>
                  </a:lnTo>
                  <a:lnTo>
                    <a:pt x="2952609" y="639561"/>
                  </a:lnTo>
                  <a:lnTo>
                    <a:pt x="1805686" y="639561"/>
                  </a:lnTo>
                  <a:close/>
                  <a:moveTo>
                    <a:pt x="949626" y="762000"/>
                  </a:moveTo>
                  <a:lnTo>
                    <a:pt x="1700919" y="762000"/>
                  </a:lnTo>
                  <a:lnTo>
                    <a:pt x="1722723" y="639561"/>
                  </a:lnTo>
                  <a:lnTo>
                    <a:pt x="1012765" y="639561"/>
                  </a:lnTo>
                  <a:close/>
                  <a:moveTo>
                    <a:pt x="4358541" y="1066799"/>
                  </a:moveTo>
                  <a:lnTo>
                    <a:pt x="5500766" y="1066799"/>
                  </a:lnTo>
                  <a:lnTo>
                    <a:pt x="5424628" y="919153"/>
                  </a:lnTo>
                  <a:lnTo>
                    <a:pt x="4332248" y="919153"/>
                  </a:lnTo>
                  <a:close/>
                  <a:moveTo>
                    <a:pt x="3066163" y="1066799"/>
                  </a:moveTo>
                  <a:lnTo>
                    <a:pt x="4239106" y="1066799"/>
                  </a:lnTo>
                  <a:lnTo>
                    <a:pt x="4225417" y="919153"/>
                  </a:lnTo>
                  <a:lnTo>
                    <a:pt x="3061466" y="919153"/>
                  </a:lnTo>
                  <a:close/>
                  <a:moveTo>
                    <a:pt x="1766074" y="1066799"/>
                  </a:moveTo>
                  <a:lnTo>
                    <a:pt x="2939017" y="1066799"/>
                  </a:lnTo>
                  <a:lnTo>
                    <a:pt x="2943714" y="919153"/>
                  </a:lnTo>
                  <a:lnTo>
                    <a:pt x="1779763" y="919153"/>
                  </a:lnTo>
                  <a:close/>
                  <a:moveTo>
                    <a:pt x="792447" y="1066799"/>
                  </a:moveTo>
                  <a:lnTo>
                    <a:pt x="1646640" y="1066799"/>
                  </a:lnTo>
                  <a:lnTo>
                    <a:pt x="1672933" y="919153"/>
                  </a:lnTo>
                  <a:lnTo>
                    <a:pt x="868585" y="919153"/>
                  </a:lnTo>
                  <a:close/>
                  <a:moveTo>
                    <a:pt x="4426390" y="1447800"/>
                  </a:moveTo>
                  <a:lnTo>
                    <a:pt x="5697241" y="1447800"/>
                  </a:lnTo>
                  <a:lnTo>
                    <a:pt x="5601554" y="1262245"/>
                  </a:lnTo>
                  <a:lnTo>
                    <a:pt x="4393346" y="1262245"/>
                  </a:lnTo>
                  <a:close/>
                  <a:moveTo>
                    <a:pt x="3078284" y="1447800"/>
                  </a:moveTo>
                  <a:lnTo>
                    <a:pt x="4274431" y="1447800"/>
                  </a:lnTo>
                  <a:lnTo>
                    <a:pt x="4257227" y="1262245"/>
                  </a:lnTo>
                  <a:lnTo>
                    <a:pt x="3072381" y="1262245"/>
                  </a:lnTo>
                  <a:close/>
                  <a:moveTo>
                    <a:pt x="1730750" y="1447800"/>
                  </a:moveTo>
                  <a:lnTo>
                    <a:pt x="2926897" y="1447800"/>
                  </a:lnTo>
                  <a:lnTo>
                    <a:pt x="2932800" y="1262245"/>
                  </a:lnTo>
                  <a:lnTo>
                    <a:pt x="1747953" y="1262245"/>
                  </a:lnTo>
                  <a:close/>
                  <a:moveTo>
                    <a:pt x="595972" y="1447800"/>
                  </a:moveTo>
                  <a:lnTo>
                    <a:pt x="1578790" y="1447800"/>
                  </a:lnTo>
                  <a:lnTo>
                    <a:pt x="1611834" y="1262245"/>
                  </a:lnTo>
                  <a:lnTo>
                    <a:pt x="691659" y="1262245"/>
                  </a:lnTo>
                  <a:close/>
                  <a:moveTo>
                    <a:pt x="4516856" y="1955800"/>
                  </a:moveTo>
                  <a:lnTo>
                    <a:pt x="5959206" y="1955800"/>
                  </a:lnTo>
                  <a:lnTo>
                    <a:pt x="5830872" y="1706937"/>
                  </a:lnTo>
                  <a:lnTo>
                    <a:pt x="4472538" y="1706937"/>
                  </a:lnTo>
                  <a:close/>
                  <a:moveTo>
                    <a:pt x="3094444" y="1955800"/>
                  </a:moveTo>
                  <a:lnTo>
                    <a:pt x="4321530" y="1955800"/>
                  </a:lnTo>
                  <a:lnTo>
                    <a:pt x="4298457" y="1706937"/>
                  </a:lnTo>
                  <a:lnTo>
                    <a:pt x="3086527" y="1706937"/>
                  </a:lnTo>
                  <a:close/>
                  <a:moveTo>
                    <a:pt x="1683650" y="1955800"/>
                  </a:moveTo>
                  <a:lnTo>
                    <a:pt x="2910737" y="1955800"/>
                  </a:lnTo>
                  <a:lnTo>
                    <a:pt x="2918653" y="1706937"/>
                  </a:lnTo>
                  <a:lnTo>
                    <a:pt x="1706724" y="1706937"/>
                  </a:lnTo>
                  <a:close/>
                  <a:moveTo>
                    <a:pt x="334006" y="1955800"/>
                  </a:moveTo>
                  <a:lnTo>
                    <a:pt x="1488325" y="1955800"/>
                  </a:lnTo>
                  <a:lnTo>
                    <a:pt x="1532643" y="1706937"/>
                  </a:lnTo>
                  <a:lnTo>
                    <a:pt x="462340" y="1706937"/>
                  </a:lnTo>
                  <a:close/>
                  <a:moveTo>
                    <a:pt x="4632200" y="2603500"/>
                  </a:moveTo>
                  <a:lnTo>
                    <a:pt x="6293212" y="2603500"/>
                  </a:lnTo>
                  <a:lnTo>
                    <a:pt x="6108532" y="2245371"/>
                  </a:lnTo>
                  <a:lnTo>
                    <a:pt x="4568424" y="2245371"/>
                  </a:lnTo>
                  <a:close/>
                  <a:moveTo>
                    <a:pt x="3115049" y="2603500"/>
                  </a:moveTo>
                  <a:lnTo>
                    <a:pt x="4381582" y="2603500"/>
                  </a:lnTo>
                  <a:lnTo>
                    <a:pt x="4348378" y="2245371"/>
                  </a:lnTo>
                  <a:lnTo>
                    <a:pt x="3103656" y="2245371"/>
                  </a:lnTo>
                  <a:close/>
                  <a:moveTo>
                    <a:pt x="1623599" y="2603500"/>
                  </a:moveTo>
                  <a:lnTo>
                    <a:pt x="2890132" y="2603500"/>
                  </a:lnTo>
                  <a:lnTo>
                    <a:pt x="2901525" y="2245371"/>
                  </a:lnTo>
                  <a:lnTo>
                    <a:pt x="1656803" y="2245371"/>
                  </a:lnTo>
                  <a:close/>
                  <a:moveTo>
                    <a:pt x="0" y="2603500"/>
                  </a:moveTo>
                  <a:lnTo>
                    <a:pt x="1372981" y="2603500"/>
                  </a:lnTo>
                  <a:lnTo>
                    <a:pt x="1436757" y="2245371"/>
                  </a:lnTo>
                  <a:lnTo>
                    <a:pt x="184680" y="2245371"/>
                  </a:lnTo>
                  <a:close/>
                </a:path>
              </a:pathLst>
            </a:custGeom>
            <a:gradFill flip="none" rotWithShape="1">
              <a:gsLst>
                <a:gs pos="0">
                  <a:srgbClr val="FFCF21"/>
                </a:gs>
                <a:gs pos="50000">
                  <a:srgbClr val="FFCF21">
                    <a:alpha val="40000"/>
                  </a:srgbClr>
                </a:gs>
                <a:gs pos="100000">
                  <a:srgbClr val="FFCF21">
                    <a:alpha val="0"/>
                  </a:srgbClr>
                </a:gs>
              </a:gsLst>
              <a:lin ang="16200000" scaled="1"/>
              <a:tileRect/>
            </a:gradFill>
            <a:ln>
              <a:noFill/>
            </a:ln>
            <a:effectLst>
              <a:glow rad="88900">
                <a:srgbClr val="FFCF21">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5" name="Trapezoid 114">
              <a:extLst>
                <a:ext uri="{FF2B5EF4-FFF2-40B4-BE49-F238E27FC236}">
                  <a16:creationId xmlns:a16="http://schemas.microsoft.com/office/drawing/2014/main" id="{1C02248F-4F2D-46F2-AEE1-C81D8284210F}"/>
                </a:ext>
              </a:extLst>
            </p:cNvPr>
            <p:cNvSpPr/>
            <p:nvPr/>
          </p:nvSpPr>
          <p:spPr>
            <a:xfrm>
              <a:off x="2351584" y="764704"/>
              <a:ext cx="7488832" cy="3168352"/>
            </a:xfrm>
            <a:prstGeom prst="trapezoid">
              <a:avLst>
                <a:gd name="adj" fmla="val 33718"/>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3" name="TextBox 122">
            <a:extLst>
              <a:ext uri="{FF2B5EF4-FFF2-40B4-BE49-F238E27FC236}">
                <a16:creationId xmlns:a16="http://schemas.microsoft.com/office/drawing/2014/main" id="{EEA6C499-5571-4C91-B714-7BD7E26C03EA}"/>
              </a:ext>
            </a:extLst>
          </p:cNvPr>
          <p:cNvSpPr txBox="1"/>
          <p:nvPr/>
        </p:nvSpPr>
        <p:spPr>
          <a:xfrm>
            <a:off x="-45763" y="5262126"/>
            <a:ext cx="4160564" cy="1384995"/>
          </a:xfrm>
          <a:prstGeom prst="rect">
            <a:avLst/>
          </a:prstGeom>
          <a:noFill/>
          <a:effectLst>
            <a:outerShdw dist="63500" dir="2700000" algn="ctr" rotWithShape="0">
              <a:schemeClr val="tx1"/>
            </a:outerShdw>
          </a:effectLst>
        </p:spPr>
        <p:txBody>
          <a:bodyPr wrap="square" rtlCol="0">
            <a:spAutoFit/>
          </a:bodyPr>
          <a:lstStyle/>
          <a:p>
            <a:pPr algn="ctr"/>
            <a:r>
              <a:rPr lang="en-GB" sz="2800" dirty="0">
                <a:solidFill>
                  <a:schemeClr val="bg1"/>
                </a:solidFill>
                <a:latin typeface="Times New Roman" panose="02020603050405020304" pitchFamily="18" charset="0"/>
                <a:cs typeface="Times New Roman" panose="02020603050405020304" pitchFamily="18" charset="0"/>
              </a:rPr>
              <a:t>Click on people or things with a yellow glow to interact with them.</a:t>
            </a:r>
          </a:p>
        </p:txBody>
      </p:sp>
      <p:pic>
        <p:nvPicPr>
          <p:cNvPr id="126" name="Picture 125" descr="A picture containing clock, microwave, drawing&#10;&#10;Description automatically generated">
            <a:extLst>
              <a:ext uri="{FF2B5EF4-FFF2-40B4-BE49-F238E27FC236}">
                <a16:creationId xmlns:a16="http://schemas.microsoft.com/office/drawing/2014/main" id="{3B3B5EB9-41C1-4800-AFDC-7DD030FD5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48997">
            <a:off x="2271170" y="3293775"/>
            <a:ext cx="1004755" cy="1940217"/>
          </a:xfrm>
          <a:prstGeom prst="rect">
            <a:avLst/>
          </a:prstGeom>
        </p:spPr>
      </p:pic>
      <p:sp>
        <p:nvSpPr>
          <p:cNvPr id="137" name="Freeform: Shape 136">
            <a:extLst>
              <a:ext uri="{FF2B5EF4-FFF2-40B4-BE49-F238E27FC236}">
                <a16:creationId xmlns:a16="http://schemas.microsoft.com/office/drawing/2014/main" id="{B99B9515-4437-49A5-B2B6-6B89289BBA00}"/>
              </a:ext>
            </a:extLst>
          </p:cNvPr>
          <p:cNvSpPr/>
          <p:nvPr/>
        </p:nvSpPr>
        <p:spPr>
          <a:xfrm>
            <a:off x="837270" y="4154885"/>
            <a:ext cx="1305359" cy="994229"/>
          </a:xfrm>
          <a:custGeom>
            <a:avLst/>
            <a:gdLst>
              <a:gd name="connsiteX0" fmla="*/ 0 w 990600"/>
              <a:gd name="connsiteY0" fmla="*/ 754492 h 754492"/>
              <a:gd name="connsiteX1" fmla="*/ 127000 w 990600"/>
              <a:gd name="connsiteY1" fmla="*/ 322692 h 754492"/>
              <a:gd name="connsiteX2" fmla="*/ 482600 w 990600"/>
              <a:gd name="connsiteY2" fmla="*/ 43292 h 754492"/>
              <a:gd name="connsiteX3" fmla="*/ 990600 w 990600"/>
              <a:gd name="connsiteY3" fmla="*/ 5192 h 754492"/>
            </a:gdLst>
            <a:ahLst/>
            <a:cxnLst>
              <a:cxn ang="0">
                <a:pos x="connsiteX0" y="connsiteY0"/>
              </a:cxn>
              <a:cxn ang="0">
                <a:pos x="connsiteX1" y="connsiteY1"/>
              </a:cxn>
              <a:cxn ang="0">
                <a:pos x="connsiteX2" y="connsiteY2"/>
              </a:cxn>
              <a:cxn ang="0">
                <a:pos x="connsiteX3" y="connsiteY3"/>
              </a:cxn>
            </a:cxnLst>
            <a:rect l="l" t="t" r="r" b="b"/>
            <a:pathLst>
              <a:path w="990600" h="754492">
                <a:moveTo>
                  <a:pt x="0" y="754492"/>
                </a:moveTo>
                <a:cubicBezTo>
                  <a:pt x="23283" y="597858"/>
                  <a:pt x="46567" y="441225"/>
                  <a:pt x="127000" y="322692"/>
                </a:cubicBezTo>
                <a:cubicBezTo>
                  <a:pt x="207433" y="204159"/>
                  <a:pt x="338667" y="96209"/>
                  <a:pt x="482600" y="43292"/>
                </a:cubicBezTo>
                <a:cubicBezTo>
                  <a:pt x="626533" y="-9625"/>
                  <a:pt x="808566" y="-2217"/>
                  <a:pt x="990600" y="5192"/>
                </a:cubicBezTo>
              </a:path>
            </a:pathLst>
          </a:custGeom>
          <a:noFill/>
          <a:ln w="69850" cap="rnd">
            <a:solidFill>
              <a:schemeClr val="bg1"/>
            </a:solidFill>
            <a:tailEnd type="triangle" w="med" len="med"/>
          </a:ln>
          <a:effectLst>
            <a:outerShdw dist="635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9" name="TextBox 138">
            <a:extLst>
              <a:ext uri="{FF2B5EF4-FFF2-40B4-BE49-F238E27FC236}">
                <a16:creationId xmlns:a16="http://schemas.microsoft.com/office/drawing/2014/main" id="{C06E15DC-A6FA-4056-A8DA-9B7C7BCCB995}"/>
              </a:ext>
            </a:extLst>
          </p:cNvPr>
          <p:cNvSpPr txBox="1"/>
          <p:nvPr/>
        </p:nvSpPr>
        <p:spPr>
          <a:xfrm>
            <a:off x="7265329" y="6338403"/>
            <a:ext cx="4832735" cy="400110"/>
          </a:xfrm>
          <a:prstGeom prst="rect">
            <a:avLst/>
          </a:prstGeom>
          <a:noFill/>
          <a:effectLst>
            <a:outerShdw dist="63500" dir="2700000" algn="tl" rotWithShape="0">
              <a:prstClr val="black">
                <a:alpha val="30000"/>
              </a:prstClr>
            </a:outerShdw>
          </a:effectLst>
        </p:spPr>
        <p:txBody>
          <a:bodyPr wrap="square" rtlCol="0">
            <a:spAutoFit/>
          </a:bodyPr>
          <a:lstStyle/>
          <a:p>
            <a:pPr algn="r"/>
            <a:r>
              <a:rPr lang="en-GB" sz="2000" dirty="0">
                <a:solidFill>
                  <a:schemeClr val="bg1">
                    <a:alpha val="50000"/>
                  </a:schemeClr>
                </a:solidFill>
                <a:latin typeface="Times New Roman" panose="02020603050405020304" pitchFamily="18" charset="0"/>
                <a:cs typeface="Times New Roman" panose="02020603050405020304" pitchFamily="18" charset="0"/>
              </a:rPr>
              <a:t>(Click to continue)</a:t>
            </a:r>
          </a:p>
        </p:txBody>
      </p:sp>
      <p:sp>
        <p:nvSpPr>
          <p:cNvPr id="3" name="TextBox 2">
            <a:extLst>
              <a:ext uri="{FF2B5EF4-FFF2-40B4-BE49-F238E27FC236}">
                <a16:creationId xmlns:a16="http://schemas.microsoft.com/office/drawing/2014/main" id="{C8EC89FF-E70F-496F-9B53-AD8732FB777B}"/>
              </a:ext>
            </a:extLst>
          </p:cNvPr>
          <p:cNvSpPr txBox="1"/>
          <p:nvPr/>
        </p:nvSpPr>
        <p:spPr>
          <a:xfrm>
            <a:off x="5080000" y="5004717"/>
            <a:ext cx="7018064" cy="1384995"/>
          </a:xfrm>
          <a:prstGeom prst="rect">
            <a:avLst/>
          </a:prstGeom>
          <a:noFill/>
          <a:effectLst>
            <a:outerShdw dist="63500" dir="2700000" algn="ctr" rotWithShape="0">
              <a:schemeClr val="tx1"/>
            </a:outerShdw>
          </a:effectLst>
        </p:spPr>
        <p:txBody>
          <a:bodyPr wrap="square" rtlCol="0">
            <a:spAutoFit/>
          </a:bodyPr>
          <a:lstStyle/>
          <a:p>
            <a:pPr algn="r"/>
            <a:r>
              <a:rPr lang="en-GB" sz="2800" dirty="0">
                <a:solidFill>
                  <a:schemeClr val="bg1"/>
                </a:solidFill>
                <a:latin typeface="Times New Roman" panose="02020603050405020304" pitchFamily="18" charset="0"/>
                <a:cs typeface="Times New Roman" panose="02020603050405020304" pitchFamily="18" charset="0"/>
              </a:rPr>
              <a:t>Each time you talk or use the elevator, your ‘action count’ increases. Try and reach an ending in as few actions as possible!</a:t>
            </a:r>
          </a:p>
        </p:txBody>
      </p:sp>
      <p:sp>
        <p:nvSpPr>
          <p:cNvPr id="23" name="TextBox 22">
            <a:extLst>
              <a:ext uri="{FF2B5EF4-FFF2-40B4-BE49-F238E27FC236}">
                <a16:creationId xmlns:a16="http://schemas.microsoft.com/office/drawing/2014/main" id="{C8E28FE4-638B-4C79-BC67-53EE119AA759}"/>
              </a:ext>
            </a:extLst>
          </p:cNvPr>
          <p:cNvSpPr txBox="1"/>
          <p:nvPr/>
        </p:nvSpPr>
        <p:spPr>
          <a:xfrm>
            <a:off x="3929003" y="3076469"/>
            <a:ext cx="4160564" cy="1384995"/>
          </a:xfrm>
          <a:prstGeom prst="rect">
            <a:avLst/>
          </a:prstGeom>
          <a:noFill/>
          <a:effectLst>
            <a:outerShdw dist="63500" dir="2700000" algn="tl" rotWithShape="0">
              <a:prstClr val="black">
                <a:alpha val="70000"/>
              </a:prstClr>
            </a:outerShdw>
          </a:effectLst>
        </p:spPr>
        <p:txBody>
          <a:bodyPr wrap="square" rtlCol="0">
            <a:spAutoFit/>
          </a:bodyPr>
          <a:lstStyle/>
          <a:p>
            <a:pPr algn="ctr"/>
            <a:r>
              <a:rPr lang="en-GB" sz="2800" dirty="0">
                <a:solidFill>
                  <a:schemeClr val="bg1"/>
                </a:solidFill>
                <a:latin typeface="Times New Roman" panose="02020603050405020304" pitchFamily="18" charset="0"/>
                <a:cs typeface="Times New Roman" panose="02020603050405020304" pitchFamily="18" charset="0"/>
              </a:rPr>
              <a:t>This bar shows how satisfied the boss is with your approach to work.</a:t>
            </a:r>
          </a:p>
        </p:txBody>
      </p:sp>
      <p:grpSp>
        <p:nvGrpSpPr>
          <p:cNvPr id="11" name="Group 10">
            <a:extLst>
              <a:ext uri="{FF2B5EF4-FFF2-40B4-BE49-F238E27FC236}">
                <a16:creationId xmlns:a16="http://schemas.microsoft.com/office/drawing/2014/main" id="{478A03EF-92B4-4741-8705-A3AA7A4C6626}"/>
              </a:ext>
            </a:extLst>
          </p:cNvPr>
          <p:cNvGrpSpPr/>
          <p:nvPr/>
        </p:nvGrpSpPr>
        <p:grpSpPr>
          <a:xfrm>
            <a:off x="3929481" y="1916594"/>
            <a:ext cx="2972222" cy="1086031"/>
            <a:chOff x="3929481" y="1916594"/>
            <a:chExt cx="2972222" cy="1086031"/>
          </a:xfrm>
          <a:effectLst>
            <a:outerShdw dist="63500" dir="2700000" algn="tl" rotWithShape="0">
              <a:prstClr val="black">
                <a:alpha val="70000"/>
              </a:prstClr>
            </a:outerShdw>
          </a:effectLst>
        </p:grpSpPr>
        <p:pic>
          <p:nvPicPr>
            <p:cNvPr id="4" name="Picture 3">
              <a:extLst>
                <a:ext uri="{FF2B5EF4-FFF2-40B4-BE49-F238E27FC236}">
                  <a16:creationId xmlns:a16="http://schemas.microsoft.com/office/drawing/2014/main" id="{65D8E308-4B28-49EE-BDF0-26AA9CE01C94}"/>
                </a:ext>
              </a:extLst>
            </p:cNvPr>
            <p:cNvPicPr>
              <a:picLocks noChangeAspect="1"/>
            </p:cNvPicPr>
            <p:nvPr/>
          </p:nvPicPr>
          <p:blipFill>
            <a:blip r:embed="rId6"/>
            <a:stretch>
              <a:fillRect/>
            </a:stretch>
          </p:blipFill>
          <p:spPr>
            <a:xfrm rot="20730923">
              <a:off x="3929481" y="1916594"/>
              <a:ext cx="2972222" cy="694412"/>
            </a:xfrm>
            <a:prstGeom prst="rect">
              <a:avLst/>
            </a:prstGeom>
          </p:spPr>
        </p:pic>
        <p:sp>
          <p:nvSpPr>
            <p:cNvPr id="24" name="Freeform: Shape 23">
              <a:extLst>
                <a:ext uri="{FF2B5EF4-FFF2-40B4-BE49-F238E27FC236}">
                  <a16:creationId xmlns:a16="http://schemas.microsoft.com/office/drawing/2014/main" id="{F44E522D-172D-46B3-B8AF-C67C99C3BA3B}"/>
                </a:ext>
              </a:extLst>
            </p:cNvPr>
            <p:cNvSpPr/>
            <p:nvPr/>
          </p:nvSpPr>
          <p:spPr>
            <a:xfrm rot="1097347" flipH="1">
              <a:off x="5788443" y="2354198"/>
              <a:ext cx="851343" cy="648427"/>
            </a:xfrm>
            <a:custGeom>
              <a:avLst/>
              <a:gdLst>
                <a:gd name="connsiteX0" fmla="*/ 0 w 990600"/>
                <a:gd name="connsiteY0" fmla="*/ 754492 h 754492"/>
                <a:gd name="connsiteX1" fmla="*/ 127000 w 990600"/>
                <a:gd name="connsiteY1" fmla="*/ 322692 h 754492"/>
                <a:gd name="connsiteX2" fmla="*/ 482600 w 990600"/>
                <a:gd name="connsiteY2" fmla="*/ 43292 h 754492"/>
                <a:gd name="connsiteX3" fmla="*/ 990600 w 990600"/>
                <a:gd name="connsiteY3" fmla="*/ 5192 h 754492"/>
              </a:gdLst>
              <a:ahLst/>
              <a:cxnLst>
                <a:cxn ang="0">
                  <a:pos x="connsiteX0" y="connsiteY0"/>
                </a:cxn>
                <a:cxn ang="0">
                  <a:pos x="connsiteX1" y="connsiteY1"/>
                </a:cxn>
                <a:cxn ang="0">
                  <a:pos x="connsiteX2" y="connsiteY2"/>
                </a:cxn>
                <a:cxn ang="0">
                  <a:pos x="connsiteX3" y="connsiteY3"/>
                </a:cxn>
              </a:cxnLst>
              <a:rect l="l" t="t" r="r" b="b"/>
              <a:pathLst>
                <a:path w="990600" h="754492">
                  <a:moveTo>
                    <a:pt x="0" y="754492"/>
                  </a:moveTo>
                  <a:cubicBezTo>
                    <a:pt x="23283" y="597858"/>
                    <a:pt x="46567" y="441225"/>
                    <a:pt x="127000" y="322692"/>
                  </a:cubicBezTo>
                  <a:cubicBezTo>
                    <a:pt x="207433" y="204159"/>
                    <a:pt x="338667" y="96209"/>
                    <a:pt x="482600" y="43292"/>
                  </a:cubicBezTo>
                  <a:cubicBezTo>
                    <a:pt x="626533" y="-9625"/>
                    <a:pt x="808566" y="-2217"/>
                    <a:pt x="990600" y="5192"/>
                  </a:cubicBezTo>
                </a:path>
              </a:pathLst>
            </a:custGeom>
            <a:noFill/>
            <a:ln w="69850" cap="rnd">
              <a:solidFill>
                <a:schemeClr val="bg1"/>
              </a:solid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nvGrpSpPr>
          <p:cNvPr id="30" name="Group 29">
            <a:extLst>
              <a:ext uri="{FF2B5EF4-FFF2-40B4-BE49-F238E27FC236}">
                <a16:creationId xmlns:a16="http://schemas.microsoft.com/office/drawing/2014/main" id="{5025F16E-AE37-4BD9-AE1B-99E8717A490B}"/>
              </a:ext>
            </a:extLst>
          </p:cNvPr>
          <p:cNvGrpSpPr/>
          <p:nvPr/>
        </p:nvGrpSpPr>
        <p:grpSpPr>
          <a:xfrm>
            <a:off x="0" y="-2"/>
            <a:ext cx="12191999" cy="6858002"/>
            <a:chOff x="0" y="-2"/>
            <a:chExt cx="9944849" cy="6858002"/>
          </a:xfrm>
        </p:grpSpPr>
        <p:sp>
          <p:nvSpPr>
            <p:cNvPr id="31" name="Rectangle 30">
              <a:extLst>
                <a:ext uri="{FF2B5EF4-FFF2-40B4-BE49-F238E27FC236}">
                  <a16:creationId xmlns:a16="http://schemas.microsoft.com/office/drawing/2014/main" id="{A03003C6-52DE-421B-BD50-451A5B9C0340}"/>
                </a:ext>
              </a:extLst>
            </p:cNvPr>
            <p:cNvSpPr/>
            <p:nvPr/>
          </p:nvSpPr>
          <p:spPr>
            <a:xfrm>
              <a:off x="1" y="-2"/>
              <a:ext cx="9944846" cy="6858002"/>
            </a:xfrm>
            <a:prstGeom prst="rect">
              <a:avLst/>
            </a:prstGeom>
            <a:gradFill flip="none" rotWithShape="1">
              <a:gsLst>
                <a:gs pos="90000">
                  <a:schemeClr val="tx1">
                    <a:alpha val="0"/>
                  </a:schemeClr>
                </a:gs>
                <a:gs pos="100000">
                  <a:schemeClr val="tx1">
                    <a:alpha val="1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174116D5-332E-4CAC-8FBF-A7302701CC92}"/>
                </a:ext>
              </a:extLst>
            </p:cNvPr>
            <p:cNvSpPr/>
            <p:nvPr/>
          </p:nvSpPr>
          <p:spPr>
            <a:xfrm>
              <a:off x="0" y="3448"/>
              <a:ext cx="9944849" cy="6854550"/>
            </a:xfrm>
            <a:prstGeom prst="rect">
              <a:avLst/>
            </a:prstGeom>
            <a:blipFill dpi="0" rotWithShape="1">
              <a:blip r:embed="rId7">
                <a:alphaModFix amt="2000"/>
                <a:extLst>
                  <a:ext uri="{BEBA8EAE-BF5A-486C-A8C5-ECC9F3942E4B}">
                    <a14:imgProps xmlns:a14="http://schemas.microsoft.com/office/drawing/2010/main">
                      <a14:imgLayer r:embed="rId8">
                        <a14:imgEffect>
                          <a14:brightnessContrast bright="-33000" contrast="84000"/>
                        </a14:imgEffect>
                      </a14:imgLayer>
                    </a14:imgProps>
                  </a:ext>
                </a:extLst>
              </a:blip>
              <a:srcRect/>
              <a:tile tx="0" ty="0" sx="50000" sy="5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880622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85CF1-1D4D-49A4-8C75-514C56DD04E5}"/>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artisticBlur radius="50"/>
                    </a14:imgEffect>
                    <a14:imgEffect>
                      <a14:brightnessContrast bright="-50000" contrast="40000"/>
                    </a14:imgEffect>
                  </a14:imgLayer>
                </a14:imgProps>
              </a:ext>
            </a:extLst>
          </a:blip>
          <a:stretch>
            <a:fillRect/>
          </a:stretch>
        </p:blipFill>
        <p:spPr>
          <a:xfrm>
            <a:off x="0" y="0"/>
            <a:ext cx="12192000" cy="6858000"/>
          </a:xfrm>
          <a:prstGeom prst="rect">
            <a:avLst/>
          </a:prstGeom>
        </p:spPr>
      </p:pic>
      <p:sp>
        <p:nvSpPr>
          <p:cNvPr id="22" name="Rounded Rectangle 97">
            <a:extLst>
              <a:ext uri="{FF2B5EF4-FFF2-40B4-BE49-F238E27FC236}">
                <a16:creationId xmlns:a16="http://schemas.microsoft.com/office/drawing/2014/main" id="{DE3C6324-C403-45F5-8A84-921ED1749F36}"/>
              </a:ext>
            </a:extLst>
          </p:cNvPr>
          <p:cNvSpPr/>
          <p:nvPr/>
        </p:nvSpPr>
        <p:spPr>
          <a:xfrm>
            <a:off x="1415480" y="0"/>
            <a:ext cx="9361040" cy="6858000"/>
          </a:xfrm>
          <a:prstGeom prst="rect">
            <a:avLst/>
          </a:prstGeom>
          <a:gradFill>
            <a:gsLst>
              <a:gs pos="0">
                <a:srgbClr val="CFCABB"/>
              </a:gs>
              <a:gs pos="20000">
                <a:srgbClr val="E2DFD6"/>
              </a:gs>
              <a:gs pos="100000">
                <a:srgbClr val="E2DF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E1338A8A-82B3-40A6-94C4-EBF39AEE929A}"/>
              </a:ext>
            </a:extLst>
          </p:cNvPr>
          <p:cNvGrpSpPr/>
          <p:nvPr/>
        </p:nvGrpSpPr>
        <p:grpSpPr>
          <a:xfrm>
            <a:off x="2207568" y="567839"/>
            <a:ext cx="7776864" cy="4589353"/>
            <a:chOff x="2207568" y="692696"/>
            <a:chExt cx="7776864" cy="4589353"/>
          </a:xfrm>
        </p:grpSpPr>
        <p:sp>
          <p:nvSpPr>
            <p:cNvPr id="99" name="TextBox 98">
              <a:extLst>
                <a:ext uri="{FF2B5EF4-FFF2-40B4-BE49-F238E27FC236}">
                  <a16:creationId xmlns:a16="http://schemas.microsoft.com/office/drawing/2014/main" id="{BA7FA737-086F-472A-BBEF-05C495C75C1B}"/>
                </a:ext>
              </a:extLst>
            </p:cNvPr>
            <p:cNvSpPr txBox="1"/>
            <p:nvPr/>
          </p:nvSpPr>
          <p:spPr>
            <a:xfrm>
              <a:off x="3268762" y="692696"/>
              <a:ext cx="5654476" cy="1015663"/>
            </a:xfrm>
            <a:prstGeom prst="rect">
              <a:avLst/>
            </a:prstGeom>
            <a:noFill/>
          </p:spPr>
          <p:txBody>
            <a:bodyPr wrap="square" rtlCol="0">
              <a:spAutoFit/>
            </a:bodyPr>
            <a:lstStyle/>
            <a:p>
              <a:pPr algn="ctr"/>
              <a:r>
                <a:rPr lang="en-GB" sz="6000" b="1" dirty="0">
                  <a:solidFill>
                    <a:srgbClr val="4D4C49"/>
                  </a:solidFill>
                  <a:latin typeface="Times New Roman" panose="02020603050405020304" pitchFamily="18" charset="0"/>
                  <a:cs typeface="Times New Roman" panose="02020603050405020304" pitchFamily="18" charset="0"/>
                </a:rPr>
                <a:t>~ “Fired!” ~</a:t>
              </a:r>
            </a:p>
          </p:txBody>
        </p:sp>
        <p:sp>
          <p:nvSpPr>
            <p:cNvPr id="20" name="TextBox 19">
              <a:extLst>
                <a:ext uri="{FF2B5EF4-FFF2-40B4-BE49-F238E27FC236}">
                  <a16:creationId xmlns:a16="http://schemas.microsoft.com/office/drawing/2014/main" id="{C8A61C18-5319-4F49-982C-45B2F4C27B92}"/>
                </a:ext>
              </a:extLst>
            </p:cNvPr>
            <p:cNvSpPr txBox="1"/>
            <p:nvPr/>
          </p:nvSpPr>
          <p:spPr>
            <a:xfrm>
              <a:off x="2207568" y="1988840"/>
              <a:ext cx="7776864" cy="3293209"/>
            </a:xfrm>
            <a:prstGeom prst="rect">
              <a:avLst/>
            </a:prstGeom>
            <a:noFill/>
          </p:spPr>
          <p:txBody>
            <a:bodyPr wrap="square" rtlCol="0">
              <a:spAutoFit/>
            </a:bodyPr>
            <a:lstStyle/>
            <a:p>
              <a:pPr algn="just"/>
              <a:r>
                <a:rPr lang="en-GB" sz="2600" dirty="0">
                  <a:solidFill>
                    <a:srgbClr val="4D4C49"/>
                  </a:solidFill>
                  <a:latin typeface="Times New Roman" panose="02020603050405020304" pitchFamily="18" charset="0"/>
                  <a:cs typeface="Times New Roman" panose="02020603050405020304" pitchFamily="18" charset="0"/>
                </a:rPr>
                <a:t>You angered the boss one too many times. After giving you the sack and erasing your memory with his highly illegal alien technology, you return to everyday life as if you never worked at the office. </a:t>
              </a:r>
            </a:p>
            <a:p>
              <a:pPr algn="just"/>
              <a:endParaRPr lang="en-GB" sz="2600" dirty="0">
                <a:solidFill>
                  <a:srgbClr val="4D4C49"/>
                </a:solidFill>
                <a:latin typeface="Times New Roman" panose="02020603050405020304" pitchFamily="18" charset="0"/>
                <a:cs typeface="Times New Roman" panose="02020603050405020304" pitchFamily="18" charset="0"/>
              </a:endParaRPr>
            </a:p>
            <a:p>
              <a:pPr algn="just"/>
              <a:r>
                <a:rPr lang="en-GB" sz="2600" dirty="0">
                  <a:solidFill>
                    <a:srgbClr val="4D4C49"/>
                  </a:solidFill>
                  <a:latin typeface="Times New Roman" panose="02020603050405020304" pitchFamily="18" charset="0"/>
                  <a:cs typeface="Times New Roman" panose="02020603050405020304" pitchFamily="18" charset="0"/>
                </a:rPr>
                <a:t>Let’s hope nothing bad happens…</a:t>
              </a:r>
            </a:p>
            <a:p>
              <a:pPr algn="just"/>
              <a:endParaRPr lang="en-GB" sz="2600" dirty="0">
                <a:solidFill>
                  <a:srgbClr val="4D4C49"/>
                </a:solidFill>
                <a:latin typeface="Times New Roman" panose="02020603050405020304" pitchFamily="18" charset="0"/>
                <a:cs typeface="Times New Roman" panose="02020603050405020304" pitchFamily="18" charset="0"/>
              </a:endParaRPr>
            </a:p>
            <a:p>
              <a:pPr algn="just"/>
              <a:r>
                <a:rPr lang="en-GB" sz="2600" dirty="0">
                  <a:solidFill>
                    <a:srgbClr val="4D4C49"/>
                  </a:solidFill>
                  <a:latin typeface="Times New Roman" panose="02020603050405020304" pitchFamily="18" charset="0"/>
                  <a:cs typeface="Times New Roman" panose="02020603050405020304" pitchFamily="18" charset="0"/>
                </a:rPr>
                <a:t>The End</a:t>
              </a:r>
            </a:p>
          </p:txBody>
        </p:sp>
      </p:grpSp>
      <p:sp>
        <p:nvSpPr>
          <p:cNvPr id="23" name="Rounded Rectangle 105">
            <a:extLst>
              <a:ext uri="{FF2B5EF4-FFF2-40B4-BE49-F238E27FC236}">
                <a16:creationId xmlns:a16="http://schemas.microsoft.com/office/drawing/2014/main" id="{E9019A33-29D7-4799-87B3-55A8CDE3E978}"/>
              </a:ext>
            </a:extLst>
          </p:cNvPr>
          <p:cNvSpPr/>
          <p:nvPr/>
        </p:nvSpPr>
        <p:spPr>
          <a:xfrm>
            <a:off x="4367808" y="5803900"/>
            <a:ext cx="3456384" cy="593180"/>
          </a:xfrm>
          <a:prstGeom prst="roundRect">
            <a:avLst>
              <a:gd name="adj" fmla="val 12414"/>
            </a:avLst>
          </a:prstGeom>
          <a:solidFill>
            <a:srgbClr val="C6BFAE"/>
          </a:solidFill>
          <a:ln>
            <a:noFill/>
          </a:ln>
          <a:effectLst>
            <a:outerShdw blurRad="2032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GB" sz="2400" b="1" dirty="0">
                <a:solidFill>
                  <a:srgbClr val="4D4C49"/>
                </a:solidFill>
                <a:latin typeface="Times New Roman" panose="02020603050405020304" pitchFamily="18" charset="0"/>
                <a:cs typeface="Times New Roman" panose="02020603050405020304" pitchFamily="18" charset="0"/>
              </a:rPr>
              <a:t>Click to play again</a:t>
            </a:r>
            <a:endParaRPr lang="en-GB" sz="2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76477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85CF1-1D4D-49A4-8C75-514C56DD04E5}"/>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artisticBlur radius="50"/>
                    </a14:imgEffect>
                    <a14:imgEffect>
                      <a14:brightnessContrast bright="-50000" contrast="40000"/>
                    </a14:imgEffect>
                  </a14:imgLayer>
                </a14:imgProps>
              </a:ext>
            </a:extLst>
          </a:blip>
          <a:stretch>
            <a:fillRect/>
          </a:stretch>
        </p:blipFill>
        <p:spPr>
          <a:xfrm>
            <a:off x="0" y="0"/>
            <a:ext cx="12192000" cy="6858000"/>
          </a:xfrm>
          <a:prstGeom prst="rect">
            <a:avLst/>
          </a:prstGeom>
        </p:spPr>
      </p:pic>
      <p:sp>
        <p:nvSpPr>
          <p:cNvPr id="22" name="Rounded Rectangle 97">
            <a:extLst>
              <a:ext uri="{FF2B5EF4-FFF2-40B4-BE49-F238E27FC236}">
                <a16:creationId xmlns:a16="http://schemas.microsoft.com/office/drawing/2014/main" id="{DE3C6324-C403-45F5-8A84-921ED1749F36}"/>
              </a:ext>
            </a:extLst>
          </p:cNvPr>
          <p:cNvSpPr/>
          <p:nvPr/>
        </p:nvSpPr>
        <p:spPr>
          <a:xfrm>
            <a:off x="1415480" y="0"/>
            <a:ext cx="9361040" cy="6858000"/>
          </a:xfrm>
          <a:prstGeom prst="rect">
            <a:avLst/>
          </a:prstGeom>
          <a:gradFill>
            <a:gsLst>
              <a:gs pos="0">
                <a:srgbClr val="CFCABB"/>
              </a:gs>
              <a:gs pos="20000">
                <a:srgbClr val="E2DFD6"/>
              </a:gs>
              <a:gs pos="100000">
                <a:srgbClr val="E2DF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E1338A8A-82B3-40A6-94C4-EBF39AEE929A}"/>
              </a:ext>
            </a:extLst>
          </p:cNvPr>
          <p:cNvGrpSpPr/>
          <p:nvPr/>
        </p:nvGrpSpPr>
        <p:grpSpPr>
          <a:xfrm>
            <a:off x="2207568" y="567839"/>
            <a:ext cx="7776864" cy="4733369"/>
            <a:chOff x="2207568" y="692696"/>
            <a:chExt cx="7776864" cy="4733369"/>
          </a:xfrm>
        </p:grpSpPr>
        <p:sp>
          <p:nvSpPr>
            <p:cNvPr id="99" name="TextBox 98">
              <a:extLst>
                <a:ext uri="{FF2B5EF4-FFF2-40B4-BE49-F238E27FC236}">
                  <a16:creationId xmlns:a16="http://schemas.microsoft.com/office/drawing/2014/main" id="{BA7FA737-086F-472A-BBEF-05C495C75C1B}"/>
                </a:ext>
              </a:extLst>
            </p:cNvPr>
            <p:cNvSpPr txBox="1"/>
            <p:nvPr/>
          </p:nvSpPr>
          <p:spPr>
            <a:xfrm>
              <a:off x="3268762" y="692696"/>
              <a:ext cx="5654476" cy="1015663"/>
            </a:xfrm>
            <a:prstGeom prst="rect">
              <a:avLst/>
            </a:prstGeom>
            <a:noFill/>
          </p:spPr>
          <p:txBody>
            <a:bodyPr wrap="square" rtlCol="0">
              <a:spAutoFit/>
            </a:bodyPr>
            <a:lstStyle/>
            <a:p>
              <a:pPr algn="ctr"/>
              <a:r>
                <a:rPr lang="en-GB" sz="6000" b="1" dirty="0">
                  <a:solidFill>
                    <a:srgbClr val="4D4C49"/>
                  </a:solidFill>
                  <a:latin typeface="Times New Roman" panose="02020603050405020304" pitchFamily="18" charset="0"/>
                  <a:cs typeface="Times New Roman" panose="02020603050405020304" pitchFamily="18" charset="0"/>
                </a:rPr>
                <a:t>~ “Exposed!” ~</a:t>
              </a:r>
            </a:p>
          </p:txBody>
        </p:sp>
        <p:sp>
          <p:nvSpPr>
            <p:cNvPr id="20" name="TextBox 19">
              <a:extLst>
                <a:ext uri="{FF2B5EF4-FFF2-40B4-BE49-F238E27FC236}">
                  <a16:creationId xmlns:a16="http://schemas.microsoft.com/office/drawing/2014/main" id="{C8A61C18-5319-4F49-982C-45B2F4C27B92}"/>
                </a:ext>
              </a:extLst>
            </p:cNvPr>
            <p:cNvSpPr txBox="1"/>
            <p:nvPr/>
          </p:nvSpPr>
          <p:spPr>
            <a:xfrm>
              <a:off x="2207568" y="2009745"/>
              <a:ext cx="7776864" cy="3416320"/>
            </a:xfrm>
            <a:prstGeom prst="rect">
              <a:avLst/>
            </a:prstGeom>
            <a:noFill/>
          </p:spPr>
          <p:txBody>
            <a:bodyPr wrap="square" rtlCol="0">
              <a:spAutoFit/>
            </a:bodyPr>
            <a:lstStyle/>
            <a:p>
              <a:pPr algn="just"/>
              <a:r>
                <a:rPr lang="en-GB" sz="2400" dirty="0">
                  <a:solidFill>
                    <a:srgbClr val="4D4C49"/>
                  </a:solidFill>
                  <a:latin typeface="Times New Roman" panose="02020603050405020304" pitchFamily="18" charset="0"/>
                  <a:cs typeface="Times New Roman" panose="02020603050405020304" pitchFamily="18" charset="0"/>
                </a:rPr>
                <a:t>After printing the Boss’ incriminating email conversation and presenting it to the highly proficient British Government, the Boss’ plan to take over the country was no more. Later, in the Queen’s Christmas speech, she would remark: “The Boss seemed like a pleasant fellow to me, but one has discovered there is a fine line between charm and sociopathic tendencies. Ah well, what can one do.”</a:t>
              </a:r>
            </a:p>
            <a:p>
              <a:pPr algn="just"/>
              <a:endParaRPr lang="en-GB" sz="2400" dirty="0">
                <a:solidFill>
                  <a:srgbClr val="4D4C49"/>
                </a:solidFill>
                <a:latin typeface="Times New Roman" panose="02020603050405020304" pitchFamily="18" charset="0"/>
                <a:cs typeface="Times New Roman" panose="02020603050405020304" pitchFamily="18" charset="0"/>
              </a:endParaRPr>
            </a:p>
            <a:p>
              <a:pPr algn="just"/>
              <a:r>
                <a:rPr lang="en-GB" sz="2400" dirty="0">
                  <a:solidFill>
                    <a:srgbClr val="4D4C49"/>
                  </a:solidFill>
                  <a:latin typeface="Times New Roman" panose="02020603050405020304" pitchFamily="18" charset="0"/>
                  <a:cs typeface="Times New Roman" panose="02020603050405020304" pitchFamily="18" charset="0"/>
                </a:rPr>
                <a:t>The End</a:t>
              </a:r>
            </a:p>
          </p:txBody>
        </p:sp>
      </p:grpSp>
      <p:sp>
        <p:nvSpPr>
          <p:cNvPr id="8" name="Rounded Rectangle 105">
            <a:extLst>
              <a:ext uri="{FF2B5EF4-FFF2-40B4-BE49-F238E27FC236}">
                <a16:creationId xmlns:a16="http://schemas.microsoft.com/office/drawing/2014/main" id="{1C4BA4A5-08D6-44C9-BF28-3985E3A228AF}"/>
              </a:ext>
            </a:extLst>
          </p:cNvPr>
          <p:cNvSpPr/>
          <p:nvPr/>
        </p:nvSpPr>
        <p:spPr>
          <a:xfrm>
            <a:off x="4367808" y="5803900"/>
            <a:ext cx="3456384" cy="593180"/>
          </a:xfrm>
          <a:prstGeom prst="roundRect">
            <a:avLst>
              <a:gd name="adj" fmla="val 12414"/>
            </a:avLst>
          </a:prstGeom>
          <a:solidFill>
            <a:srgbClr val="C6BFAE"/>
          </a:solidFill>
          <a:ln>
            <a:noFill/>
          </a:ln>
          <a:effectLst>
            <a:outerShdw blurRad="2032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GB" sz="2400" b="1" dirty="0">
                <a:solidFill>
                  <a:srgbClr val="4D4C49"/>
                </a:solidFill>
                <a:latin typeface="Times New Roman" panose="02020603050405020304" pitchFamily="18" charset="0"/>
                <a:cs typeface="Times New Roman" panose="02020603050405020304" pitchFamily="18" charset="0"/>
              </a:rPr>
              <a:t>Click to play again</a:t>
            </a:r>
            <a:endParaRPr lang="en-GB" sz="2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18534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85CF1-1D4D-49A4-8C75-514C56DD04E5}"/>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artisticBlur radius="50"/>
                    </a14:imgEffect>
                    <a14:imgEffect>
                      <a14:brightnessContrast bright="-50000" contrast="40000"/>
                    </a14:imgEffect>
                  </a14:imgLayer>
                </a14:imgProps>
              </a:ext>
            </a:extLst>
          </a:blip>
          <a:stretch>
            <a:fillRect/>
          </a:stretch>
        </p:blipFill>
        <p:spPr>
          <a:xfrm>
            <a:off x="0" y="0"/>
            <a:ext cx="12192000" cy="6858000"/>
          </a:xfrm>
          <a:prstGeom prst="rect">
            <a:avLst/>
          </a:prstGeom>
        </p:spPr>
      </p:pic>
      <p:sp>
        <p:nvSpPr>
          <p:cNvPr id="22" name="Rounded Rectangle 97">
            <a:extLst>
              <a:ext uri="{FF2B5EF4-FFF2-40B4-BE49-F238E27FC236}">
                <a16:creationId xmlns:a16="http://schemas.microsoft.com/office/drawing/2014/main" id="{DE3C6324-C403-45F5-8A84-921ED1749F36}"/>
              </a:ext>
            </a:extLst>
          </p:cNvPr>
          <p:cNvSpPr/>
          <p:nvPr/>
        </p:nvSpPr>
        <p:spPr>
          <a:xfrm>
            <a:off x="1415480" y="0"/>
            <a:ext cx="9361040" cy="6858000"/>
          </a:xfrm>
          <a:prstGeom prst="rect">
            <a:avLst/>
          </a:prstGeom>
          <a:gradFill>
            <a:gsLst>
              <a:gs pos="0">
                <a:srgbClr val="CFCABB"/>
              </a:gs>
              <a:gs pos="20000">
                <a:srgbClr val="E2DFD6"/>
              </a:gs>
              <a:gs pos="100000">
                <a:srgbClr val="E2DF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E1338A8A-82B3-40A6-94C4-EBF39AEE929A}"/>
              </a:ext>
            </a:extLst>
          </p:cNvPr>
          <p:cNvGrpSpPr/>
          <p:nvPr/>
        </p:nvGrpSpPr>
        <p:grpSpPr>
          <a:xfrm>
            <a:off x="2207568" y="567839"/>
            <a:ext cx="7776864" cy="5021401"/>
            <a:chOff x="2207568" y="692696"/>
            <a:chExt cx="7776864" cy="5021401"/>
          </a:xfrm>
        </p:grpSpPr>
        <p:sp>
          <p:nvSpPr>
            <p:cNvPr id="99" name="TextBox 98">
              <a:extLst>
                <a:ext uri="{FF2B5EF4-FFF2-40B4-BE49-F238E27FC236}">
                  <a16:creationId xmlns:a16="http://schemas.microsoft.com/office/drawing/2014/main" id="{BA7FA737-086F-472A-BBEF-05C495C75C1B}"/>
                </a:ext>
              </a:extLst>
            </p:cNvPr>
            <p:cNvSpPr txBox="1"/>
            <p:nvPr/>
          </p:nvSpPr>
          <p:spPr>
            <a:xfrm>
              <a:off x="2783632" y="692696"/>
              <a:ext cx="6624736" cy="1015663"/>
            </a:xfrm>
            <a:prstGeom prst="rect">
              <a:avLst/>
            </a:prstGeom>
            <a:noFill/>
          </p:spPr>
          <p:txBody>
            <a:bodyPr wrap="square" rtlCol="0">
              <a:spAutoFit/>
            </a:bodyPr>
            <a:lstStyle/>
            <a:p>
              <a:pPr algn="ctr"/>
              <a:r>
                <a:rPr lang="en-GB" sz="6000" b="1" dirty="0">
                  <a:solidFill>
                    <a:srgbClr val="4D4C49"/>
                  </a:solidFill>
                  <a:latin typeface="Times New Roman" panose="02020603050405020304" pitchFamily="18" charset="0"/>
                  <a:cs typeface="Times New Roman" panose="02020603050405020304" pitchFamily="18" charset="0"/>
                </a:rPr>
                <a:t>~ “Teamed up!” ~</a:t>
              </a:r>
            </a:p>
          </p:txBody>
        </p:sp>
        <p:sp>
          <p:nvSpPr>
            <p:cNvPr id="20" name="TextBox 19">
              <a:extLst>
                <a:ext uri="{FF2B5EF4-FFF2-40B4-BE49-F238E27FC236}">
                  <a16:creationId xmlns:a16="http://schemas.microsoft.com/office/drawing/2014/main" id="{C8A61C18-5319-4F49-982C-45B2F4C27B92}"/>
                </a:ext>
              </a:extLst>
            </p:cNvPr>
            <p:cNvSpPr txBox="1"/>
            <p:nvPr/>
          </p:nvSpPr>
          <p:spPr>
            <a:xfrm>
              <a:off x="2207568" y="1928445"/>
              <a:ext cx="7776864" cy="3785652"/>
            </a:xfrm>
            <a:prstGeom prst="rect">
              <a:avLst/>
            </a:prstGeom>
            <a:noFill/>
          </p:spPr>
          <p:txBody>
            <a:bodyPr wrap="square" rtlCol="0">
              <a:spAutoFit/>
            </a:bodyPr>
            <a:lstStyle/>
            <a:p>
              <a:pPr algn="just"/>
              <a:r>
                <a:rPr lang="en-GB" sz="2400" dirty="0">
                  <a:solidFill>
                    <a:srgbClr val="4D4C49"/>
                  </a:solidFill>
                  <a:latin typeface="Times New Roman" panose="02020603050405020304" pitchFamily="18" charset="0"/>
                  <a:cs typeface="Times New Roman" panose="02020603050405020304" pitchFamily="18" charset="0"/>
                </a:rPr>
                <a:t>You gave into the Boss’ stern requests and printed his private document. Fortunately, due to his high satisfaction with your work, the Boss saw something quite special deep within you. In a strange turn of events, he teamed up with you to destroy the entire country. Together you would use the land build a holiday resort for his entire alien species. Everyone you once knew seems to have been vaporised, but hey, those aliens make one hell of a cocktail. Aloha!</a:t>
              </a:r>
            </a:p>
            <a:p>
              <a:pPr algn="just"/>
              <a:endParaRPr lang="en-GB" sz="2400" dirty="0">
                <a:solidFill>
                  <a:srgbClr val="4D4C49"/>
                </a:solidFill>
                <a:latin typeface="Times New Roman" panose="02020603050405020304" pitchFamily="18" charset="0"/>
                <a:cs typeface="Times New Roman" panose="02020603050405020304" pitchFamily="18" charset="0"/>
              </a:endParaRPr>
            </a:p>
            <a:p>
              <a:pPr algn="just"/>
              <a:r>
                <a:rPr lang="en-GB" sz="2400" dirty="0">
                  <a:solidFill>
                    <a:srgbClr val="4D4C49"/>
                  </a:solidFill>
                  <a:latin typeface="Times New Roman" panose="02020603050405020304" pitchFamily="18" charset="0"/>
                  <a:cs typeface="Times New Roman" panose="02020603050405020304" pitchFamily="18" charset="0"/>
                </a:rPr>
                <a:t>The End</a:t>
              </a:r>
            </a:p>
          </p:txBody>
        </p:sp>
      </p:grpSp>
      <p:sp>
        <p:nvSpPr>
          <p:cNvPr id="8" name="Rounded Rectangle 105">
            <a:extLst>
              <a:ext uri="{FF2B5EF4-FFF2-40B4-BE49-F238E27FC236}">
                <a16:creationId xmlns:a16="http://schemas.microsoft.com/office/drawing/2014/main" id="{BC941C44-14A5-46D0-BBD9-6FAE23B9DC6F}"/>
              </a:ext>
            </a:extLst>
          </p:cNvPr>
          <p:cNvSpPr/>
          <p:nvPr/>
        </p:nvSpPr>
        <p:spPr>
          <a:xfrm>
            <a:off x="4367808" y="5803900"/>
            <a:ext cx="3456384" cy="593180"/>
          </a:xfrm>
          <a:prstGeom prst="roundRect">
            <a:avLst>
              <a:gd name="adj" fmla="val 12414"/>
            </a:avLst>
          </a:prstGeom>
          <a:solidFill>
            <a:srgbClr val="C6BFAE"/>
          </a:solidFill>
          <a:ln>
            <a:noFill/>
          </a:ln>
          <a:effectLst>
            <a:outerShdw blurRad="2032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GB" sz="2400" b="1" dirty="0">
                <a:solidFill>
                  <a:srgbClr val="4D4C49"/>
                </a:solidFill>
                <a:latin typeface="Times New Roman" panose="02020603050405020304" pitchFamily="18" charset="0"/>
                <a:cs typeface="Times New Roman" panose="02020603050405020304" pitchFamily="18" charset="0"/>
              </a:rPr>
              <a:t>Click to play again</a:t>
            </a:r>
            <a:endParaRPr lang="en-GB" sz="2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67512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85CF1-1D4D-49A4-8C75-514C56DD04E5}"/>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artisticBlur radius="50"/>
                    </a14:imgEffect>
                    <a14:imgEffect>
                      <a14:brightnessContrast bright="-50000" contrast="40000"/>
                    </a14:imgEffect>
                  </a14:imgLayer>
                </a14:imgProps>
              </a:ext>
            </a:extLst>
          </a:blip>
          <a:stretch>
            <a:fillRect/>
          </a:stretch>
        </p:blipFill>
        <p:spPr>
          <a:xfrm>
            <a:off x="0" y="0"/>
            <a:ext cx="12192000" cy="6858000"/>
          </a:xfrm>
          <a:prstGeom prst="rect">
            <a:avLst/>
          </a:prstGeom>
        </p:spPr>
      </p:pic>
      <p:sp>
        <p:nvSpPr>
          <p:cNvPr id="22" name="Rounded Rectangle 97">
            <a:extLst>
              <a:ext uri="{FF2B5EF4-FFF2-40B4-BE49-F238E27FC236}">
                <a16:creationId xmlns:a16="http://schemas.microsoft.com/office/drawing/2014/main" id="{DE3C6324-C403-45F5-8A84-921ED1749F36}"/>
              </a:ext>
            </a:extLst>
          </p:cNvPr>
          <p:cNvSpPr/>
          <p:nvPr/>
        </p:nvSpPr>
        <p:spPr>
          <a:xfrm>
            <a:off x="1415480" y="0"/>
            <a:ext cx="9361040" cy="6858000"/>
          </a:xfrm>
          <a:prstGeom prst="rect">
            <a:avLst/>
          </a:prstGeom>
          <a:gradFill>
            <a:gsLst>
              <a:gs pos="0">
                <a:srgbClr val="CFCABB"/>
              </a:gs>
              <a:gs pos="20000">
                <a:srgbClr val="E2DFD6"/>
              </a:gs>
              <a:gs pos="100000">
                <a:srgbClr val="E2DF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E1338A8A-82B3-40A6-94C4-EBF39AEE929A}"/>
              </a:ext>
            </a:extLst>
          </p:cNvPr>
          <p:cNvGrpSpPr/>
          <p:nvPr/>
        </p:nvGrpSpPr>
        <p:grpSpPr>
          <a:xfrm>
            <a:off x="2207568" y="567839"/>
            <a:ext cx="7776864" cy="5021401"/>
            <a:chOff x="2207568" y="692696"/>
            <a:chExt cx="7776864" cy="5021401"/>
          </a:xfrm>
        </p:grpSpPr>
        <p:sp>
          <p:nvSpPr>
            <p:cNvPr id="99" name="TextBox 98">
              <a:extLst>
                <a:ext uri="{FF2B5EF4-FFF2-40B4-BE49-F238E27FC236}">
                  <a16:creationId xmlns:a16="http://schemas.microsoft.com/office/drawing/2014/main" id="{BA7FA737-086F-472A-BBEF-05C495C75C1B}"/>
                </a:ext>
              </a:extLst>
            </p:cNvPr>
            <p:cNvSpPr txBox="1"/>
            <p:nvPr/>
          </p:nvSpPr>
          <p:spPr>
            <a:xfrm>
              <a:off x="2783632" y="692696"/>
              <a:ext cx="6624736" cy="1015663"/>
            </a:xfrm>
            <a:prstGeom prst="rect">
              <a:avLst/>
            </a:prstGeom>
            <a:noFill/>
          </p:spPr>
          <p:txBody>
            <a:bodyPr wrap="square" rtlCol="0">
              <a:spAutoFit/>
            </a:bodyPr>
            <a:lstStyle/>
            <a:p>
              <a:pPr algn="ctr"/>
              <a:r>
                <a:rPr lang="en-GB" sz="6000" b="1" dirty="0">
                  <a:solidFill>
                    <a:srgbClr val="4D4C49"/>
                  </a:solidFill>
                  <a:latin typeface="Times New Roman" panose="02020603050405020304" pitchFamily="18" charset="0"/>
                  <a:cs typeface="Times New Roman" panose="02020603050405020304" pitchFamily="18" charset="0"/>
                </a:rPr>
                <a:t>~ “A royal mess!” ~</a:t>
              </a:r>
            </a:p>
          </p:txBody>
        </p:sp>
        <p:sp>
          <p:nvSpPr>
            <p:cNvPr id="20" name="TextBox 19">
              <a:extLst>
                <a:ext uri="{FF2B5EF4-FFF2-40B4-BE49-F238E27FC236}">
                  <a16:creationId xmlns:a16="http://schemas.microsoft.com/office/drawing/2014/main" id="{C8A61C18-5319-4F49-982C-45B2F4C27B92}"/>
                </a:ext>
              </a:extLst>
            </p:cNvPr>
            <p:cNvSpPr txBox="1"/>
            <p:nvPr/>
          </p:nvSpPr>
          <p:spPr>
            <a:xfrm>
              <a:off x="2207568" y="1928445"/>
              <a:ext cx="7776864" cy="3785652"/>
            </a:xfrm>
            <a:prstGeom prst="rect">
              <a:avLst/>
            </a:prstGeom>
            <a:noFill/>
          </p:spPr>
          <p:txBody>
            <a:bodyPr wrap="square" rtlCol="0">
              <a:spAutoFit/>
            </a:bodyPr>
            <a:lstStyle/>
            <a:p>
              <a:pPr algn="just"/>
              <a:r>
                <a:rPr lang="en-GB" sz="2400" dirty="0">
                  <a:solidFill>
                    <a:srgbClr val="4D4C49"/>
                  </a:solidFill>
                  <a:latin typeface="Times New Roman" panose="02020603050405020304" pitchFamily="18" charset="0"/>
                  <a:cs typeface="Times New Roman" panose="02020603050405020304" pitchFamily="18" charset="0"/>
                </a:rPr>
                <a:t>You gave into the Boss’ stern requests and printed his private document. Due to his low satisfaction with your work, he disregarded you along with every other person in the office. After the Queen foolishly signed away ownership the country, the Boss would go on to destroy the entirety of Britain and turn it into a holiday resort for his entire alien species.</a:t>
              </a:r>
            </a:p>
            <a:p>
              <a:pPr algn="just"/>
              <a:endParaRPr lang="en-GB" sz="2400" dirty="0">
                <a:solidFill>
                  <a:srgbClr val="4D4C49"/>
                </a:solidFill>
                <a:latin typeface="Times New Roman" panose="02020603050405020304" pitchFamily="18" charset="0"/>
                <a:cs typeface="Times New Roman" panose="02020603050405020304" pitchFamily="18" charset="0"/>
              </a:endParaRPr>
            </a:p>
            <a:p>
              <a:pPr algn="just"/>
              <a:r>
                <a:rPr lang="en-GB" sz="2400" dirty="0">
                  <a:solidFill>
                    <a:srgbClr val="4D4C49"/>
                  </a:solidFill>
                  <a:latin typeface="Times New Roman" panose="02020603050405020304" pitchFamily="18" charset="0"/>
                  <a:cs typeface="Times New Roman" panose="02020603050405020304" pitchFamily="18" charset="0"/>
                </a:rPr>
                <a:t>That really was a bad day at the office.</a:t>
              </a:r>
            </a:p>
            <a:p>
              <a:pPr algn="just"/>
              <a:endParaRPr lang="en-GB" sz="2400" dirty="0">
                <a:solidFill>
                  <a:srgbClr val="4D4C49"/>
                </a:solidFill>
                <a:latin typeface="Times New Roman" panose="02020603050405020304" pitchFamily="18" charset="0"/>
                <a:cs typeface="Times New Roman" panose="02020603050405020304" pitchFamily="18" charset="0"/>
              </a:endParaRPr>
            </a:p>
            <a:p>
              <a:pPr algn="just"/>
              <a:r>
                <a:rPr lang="en-GB" sz="2400" dirty="0">
                  <a:solidFill>
                    <a:srgbClr val="4D4C49"/>
                  </a:solidFill>
                  <a:latin typeface="Times New Roman" panose="02020603050405020304" pitchFamily="18" charset="0"/>
                  <a:cs typeface="Times New Roman" panose="02020603050405020304" pitchFamily="18" charset="0"/>
                </a:rPr>
                <a:t>The End</a:t>
              </a:r>
            </a:p>
          </p:txBody>
        </p:sp>
      </p:grpSp>
      <p:sp>
        <p:nvSpPr>
          <p:cNvPr id="8" name="Rounded Rectangle 105">
            <a:extLst>
              <a:ext uri="{FF2B5EF4-FFF2-40B4-BE49-F238E27FC236}">
                <a16:creationId xmlns:a16="http://schemas.microsoft.com/office/drawing/2014/main" id="{265EE02F-877C-4122-85E0-443BE8169559}"/>
              </a:ext>
            </a:extLst>
          </p:cNvPr>
          <p:cNvSpPr/>
          <p:nvPr/>
        </p:nvSpPr>
        <p:spPr>
          <a:xfrm>
            <a:off x="4367808" y="5803900"/>
            <a:ext cx="3456384" cy="593180"/>
          </a:xfrm>
          <a:prstGeom prst="roundRect">
            <a:avLst>
              <a:gd name="adj" fmla="val 12414"/>
            </a:avLst>
          </a:prstGeom>
          <a:solidFill>
            <a:srgbClr val="C6BFAE"/>
          </a:solidFill>
          <a:ln>
            <a:noFill/>
          </a:ln>
          <a:effectLst>
            <a:outerShdw blurRad="203200" dist="635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GB" sz="2400" b="1" dirty="0">
                <a:solidFill>
                  <a:srgbClr val="4D4C49"/>
                </a:solidFill>
                <a:latin typeface="Times New Roman" panose="02020603050405020304" pitchFamily="18" charset="0"/>
                <a:cs typeface="Times New Roman" panose="02020603050405020304" pitchFamily="18" charset="0"/>
              </a:rPr>
              <a:t>Click to play again</a:t>
            </a:r>
            <a:endParaRPr lang="en-GB" sz="24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35432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892E07-64DE-47CC-B1F2-29B1D36178A5}"/>
              </a:ext>
            </a:extLst>
          </p:cNvPr>
          <p:cNvSpPr txBox="1"/>
          <p:nvPr/>
        </p:nvSpPr>
        <p:spPr>
          <a:xfrm>
            <a:off x="695400" y="764704"/>
            <a:ext cx="3456384" cy="2585323"/>
          </a:xfrm>
          <a:prstGeom prst="rect">
            <a:avLst/>
          </a:prstGeom>
          <a:noFill/>
        </p:spPr>
        <p:txBody>
          <a:bodyPr wrap="square" rtlCol="0">
            <a:spAutoFit/>
          </a:bodyPr>
          <a:lstStyle/>
          <a:p>
            <a:r>
              <a:rPr lang="en-GB" dirty="0"/>
              <a:t>Survey params</a:t>
            </a:r>
          </a:p>
          <a:p>
            <a:pPr marL="285750" indent="-285750">
              <a:buFont typeface="Arial" panose="020B0604020202020204" pitchFamily="34" charset="0"/>
              <a:buChar char="•"/>
            </a:pPr>
            <a:r>
              <a:rPr lang="en-GB" dirty="0"/>
              <a:t>Age</a:t>
            </a:r>
          </a:p>
          <a:p>
            <a:pPr marL="285750" indent="-285750">
              <a:buFont typeface="Arial" panose="020B0604020202020204" pitchFamily="34" charset="0"/>
              <a:buChar char="•"/>
            </a:pPr>
            <a:r>
              <a:rPr lang="en-GB" dirty="0"/>
              <a:t>Gender</a:t>
            </a:r>
          </a:p>
          <a:p>
            <a:pPr marL="285750" indent="-285750">
              <a:buFont typeface="Arial" panose="020B0604020202020204" pitchFamily="34" charset="0"/>
              <a:buChar char="•"/>
            </a:pPr>
            <a:r>
              <a:rPr lang="en-GB" dirty="0"/>
              <a:t>Enjoyment</a:t>
            </a:r>
          </a:p>
          <a:p>
            <a:pPr marL="285750" indent="-285750">
              <a:buFont typeface="Arial" panose="020B0604020202020204" pitchFamily="34" charset="0"/>
              <a:buChar char="•"/>
            </a:pPr>
            <a:r>
              <a:rPr lang="en-GB" dirty="0"/>
              <a:t>Length</a:t>
            </a:r>
          </a:p>
          <a:p>
            <a:pPr marL="285750" indent="-285750">
              <a:buFont typeface="Arial" panose="020B0604020202020204" pitchFamily="34" charset="0"/>
              <a:buChar char="•"/>
            </a:pPr>
            <a:r>
              <a:rPr lang="en-GB" dirty="0"/>
              <a:t>Times played</a:t>
            </a:r>
          </a:p>
          <a:p>
            <a:pPr marL="285750" indent="-285750">
              <a:buFont typeface="Arial" panose="020B0604020202020204" pitchFamily="34" charset="0"/>
              <a:buChar char="•"/>
            </a:pPr>
            <a:r>
              <a:rPr lang="en-GB" dirty="0"/>
              <a:t>Fav</a:t>
            </a:r>
          </a:p>
          <a:p>
            <a:pPr marL="285750" indent="-285750">
              <a:buFont typeface="Arial" panose="020B0604020202020204" pitchFamily="34" charset="0"/>
              <a:buChar char="•"/>
            </a:pPr>
            <a:r>
              <a:rPr lang="en-GB" dirty="0"/>
              <a:t>Least fav</a:t>
            </a:r>
          </a:p>
          <a:p>
            <a:pPr marL="285750" indent="-285750">
              <a:buFont typeface="Arial" panose="020B0604020202020204" pitchFamily="34" charset="0"/>
              <a:buChar char="•"/>
            </a:pPr>
            <a:r>
              <a:rPr lang="en-GB" dirty="0"/>
              <a:t>Extra comments</a:t>
            </a:r>
          </a:p>
        </p:txBody>
      </p:sp>
    </p:spTree>
    <p:extLst>
      <p:ext uri="{BB962C8B-B14F-4D97-AF65-F5344CB8AC3E}">
        <p14:creationId xmlns:p14="http://schemas.microsoft.com/office/powerpoint/2010/main" val="300991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2596AC-5E53-4466-93AB-29437D139B05}"/>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EB52C644-375A-4D85-B8DE-B9B18D7DC28B}"/>
              </a:ext>
            </a:extLst>
          </p:cNvPr>
          <p:cNvGrpSpPr/>
          <p:nvPr/>
        </p:nvGrpSpPr>
        <p:grpSpPr>
          <a:xfrm>
            <a:off x="2351584" y="764704"/>
            <a:ext cx="7488832" cy="6093296"/>
            <a:chOff x="2351584" y="764704"/>
            <a:chExt cx="7488832" cy="6093296"/>
          </a:xfrm>
        </p:grpSpPr>
        <p:sp>
          <p:nvSpPr>
            <p:cNvPr id="6" name="Trapezoid 5">
              <a:extLst>
                <a:ext uri="{FF2B5EF4-FFF2-40B4-BE49-F238E27FC236}">
                  <a16:creationId xmlns:a16="http://schemas.microsoft.com/office/drawing/2014/main" id="{7CCEDD59-BBCC-42D9-9810-E16E128F90BA}"/>
                </a:ext>
              </a:extLst>
            </p:cNvPr>
            <p:cNvSpPr/>
            <p:nvPr/>
          </p:nvSpPr>
          <p:spPr>
            <a:xfrm flipV="1">
              <a:off x="2351584" y="3933056"/>
              <a:ext cx="7488832" cy="2924944"/>
            </a:xfrm>
            <a:prstGeom prst="trapezoid">
              <a:avLst>
                <a:gd name="adj" fmla="val 51568"/>
              </a:avLst>
            </a:prstGeom>
            <a:gradFill flip="none" rotWithShape="1">
              <a:gsLst>
                <a:gs pos="0">
                  <a:schemeClr val="tx1">
                    <a:lumMod val="75000"/>
                    <a:lumOff val="25000"/>
                  </a:schemeClr>
                </a:gs>
                <a:gs pos="100000">
                  <a:schemeClr val="tx1">
                    <a:lumMod val="85000"/>
                    <a:lumOff val="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rapezoid 24">
              <a:extLst>
                <a:ext uri="{FF2B5EF4-FFF2-40B4-BE49-F238E27FC236}">
                  <a16:creationId xmlns:a16="http://schemas.microsoft.com/office/drawing/2014/main" id="{8B2EB5D8-C62A-42CB-8C51-45593426FFBA}"/>
                </a:ext>
              </a:extLst>
            </p:cNvPr>
            <p:cNvSpPr/>
            <p:nvPr/>
          </p:nvSpPr>
          <p:spPr>
            <a:xfrm flipV="1">
              <a:off x="2476500" y="3933056"/>
              <a:ext cx="7239000" cy="2924944"/>
            </a:xfrm>
            <a:prstGeom prst="trapezoid">
              <a:avLst>
                <a:gd name="adj" fmla="val 51568"/>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909AF082-41C9-4058-A004-05E50E8E84E4}"/>
                </a:ext>
              </a:extLst>
            </p:cNvPr>
            <p:cNvSpPr/>
            <p:nvPr/>
          </p:nvSpPr>
          <p:spPr>
            <a:xfrm flipV="1">
              <a:off x="2949394" y="4254500"/>
              <a:ext cx="6293212" cy="2603500"/>
            </a:xfrm>
            <a:custGeom>
              <a:avLst/>
              <a:gdLst>
                <a:gd name="connsiteX0" fmla="*/ 4171240 w 6293212"/>
                <a:gd name="connsiteY0" fmla="*/ 15032 h 2603500"/>
                <a:gd name="connsiteX1" fmla="*/ 4958391 w 6293212"/>
                <a:gd name="connsiteY1" fmla="*/ 15032 h 2603500"/>
                <a:gd name="connsiteX2" fmla="*/ 4950639 w 6293212"/>
                <a:gd name="connsiteY2" fmla="*/ 0 h 2603500"/>
                <a:gd name="connsiteX3" fmla="*/ 4168563 w 6293212"/>
                <a:gd name="connsiteY3" fmla="*/ 0 h 2603500"/>
                <a:gd name="connsiteX4" fmla="*/ 3032705 w 6293212"/>
                <a:gd name="connsiteY4" fmla="*/ 15032 h 2603500"/>
                <a:gd name="connsiteX5" fmla="*/ 4141592 w 6293212"/>
                <a:gd name="connsiteY5" fmla="*/ 15032 h 2603500"/>
                <a:gd name="connsiteX6" fmla="*/ 4140198 w 6293212"/>
                <a:gd name="connsiteY6" fmla="*/ 0 h 2603500"/>
                <a:gd name="connsiteX7" fmla="*/ 3032226 w 6293212"/>
                <a:gd name="connsiteY7" fmla="*/ 0 h 2603500"/>
                <a:gd name="connsiteX8" fmla="*/ 1863589 w 6293212"/>
                <a:gd name="connsiteY8" fmla="*/ 15032 h 2603500"/>
                <a:gd name="connsiteX9" fmla="*/ 2972476 w 6293212"/>
                <a:gd name="connsiteY9" fmla="*/ 15032 h 2603500"/>
                <a:gd name="connsiteX10" fmla="*/ 2972954 w 6293212"/>
                <a:gd name="connsiteY10" fmla="*/ 0 h 2603500"/>
                <a:gd name="connsiteX11" fmla="*/ 1864983 w 6293212"/>
                <a:gd name="connsiteY11" fmla="*/ 0 h 2603500"/>
                <a:gd name="connsiteX12" fmla="*/ 1334822 w 6293212"/>
                <a:gd name="connsiteY12" fmla="*/ 15032 h 2603500"/>
                <a:gd name="connsiteX13" fmla="*/ 1833941 w 6293212"/>
                <a:gd name="connsiteY13" fmla="*/ 15032 h 2603500"/>
                <a:gd name="connsiteX14" fmla="*/ 1836618 w 6293212"/>
                <a:gd name="connsiteY14" fmla="*/ 0 h 2603500"/>
                <a:gd name="connsiteX15" fmla="*/ 1342573 w 6293212"/>
                <a:gd name="connsiteY15" fmla="*/ 0 h 2603500"/>
                <a:gd name="connsiteX16" fmla="*/ 4185975 w 6293212"/>
                <a:gd name="connsiteY16" fmla="*/ 97774 h 2603500"/>
                <a:gd name="connsiteX17" fmla="*/ 5001060 w 6293212"/>
                <a:gd name="connsiteY17" fmla="*/ 97774 h 2603500"/>
                <a:gd name="connsiteX18" fmla="*/ 4981968 w 6293212"/>
                <a:gd name="connsiteY18" fmla="*/ 60751 h 2603500"/>
                <a:gd name="connsiteX19" fmla="*/ 4179382 w 6293212"/>
                <a:gd name="connsiteY19" fmla="*/ 60751 h 2603500"/>
                <a:gd name="connsiteX20" fmla="*/ 3035337 w 6293212"/>
                <a:gd name="connsiteY20" fmla="*/ 97774 h 2603500"/>
                <a:gd name="connsiteX21" fmla="*/ 4149263 w 6293212"/>
                <a:gd name="connsiteY21" fmla="*/ 97774 h 2603500"/>
                <a:gd name="connsiteX22" fmla="*/ 4145830 w 6293212"/>
                <a:gd name="connsiteY22" fmla="*/ 60751 h 2603500"/>
                <a:gd name="connsiteX23" fmla="*/ 3034159 w 6293212"/>
                <a:gd name="connsiteY23" fmla="*/ 60751 h 2603500"/>
                <a:gd name="connsiteX24" fmla="*/ 1855918 w 6293212"/>
                <a:gd name="connsiteY24" fmla="*/ 97774 h 2603500"/>
                <a:gd name="connsiteX25" fmla="*/ 2969844 w 6293212"/>
                <a:gd name="connsiteY25" fmla="*/ 97774 h 2603500"/>
                <a:gd name="connsiteX26" fmla="*/ 2971022 w 6293212"/>
                <a:gd name="connsiteY26" fmla="*/ 60751 h 2603500"/>
                <a:gd name="connsiteX27" fmla="*/ 1859350 w 6293212"/>
                <a:gd name="connsiteY27" fmla="*/ 60751 h 2603500"/>
                <a:gd name="connsiteX28" fmla="*/ 1292154 w 6293212"/>
                <a:gd name="connsiteY28" fmla="*/ 97774 h 2603500"/>
                <a:gd name="connsiteX29" fmla="*/ 1819206 w 6293212"/>
                <a:gd name="connsiteY29" fmla="*/ 97774 h 2603500"/>
                <a:gd name="connsiteX30" fmla="*/ 1825799 w 6293212"/>
                <a:gd name="connsiteY30" fmla="*/ 60751 h 2603500"/>
                <a:gd name="connsiteX31" fmla="*/ 1311246 w 6293212"/>
                <a:gd name="connsiteY31" fmla="*/ 60751 h 2603500"/>
                <a:gd name="connsiteX32" fmla="*/ 4200710 w 6293212"/>
                <a:gd name="connsiteY32" fmla="*/ 180516 h 2603500"/>
                <a:gd name="connsiteX33" fmla="*/ 5043728 w 6293212"/>
                <a:gd name="connsiteY33" fmla="*/ 180516 h 2603500"/>
                <a:gd name="connsiteX34" fmla="*/ 5024636 w 6293212"/>
                <a:gd name="connsiteY34" fmla="*/ 143493 h 2603500"/>
                <a:gd name="connsiteX35" fmla="*/ 4194117 w 6293212"/>
                <a:gd name="connsiteY35" fmla="*/ 143493 h 2603500"/>
                <a:gd name="connsiteX36" fmla="*/ 3037969 w 6293212"/>
                <a:gd name="connsiteY36" fmla="*/ 180516 h 2603500"/>
                <a:gd name="connsiteX37" fmla="*/ 4156935 w 6293212"/>
                <a:gd name="connsiteY37" fmla="*/ 180516 h 2603500"/>
                <a:gd name="connsiteX38" fmla="*/ 4153502 w 6293212"/>
                <a:gd name="connsiteY38" fmla="*/ 143493 h 2603500"/>
                <a:gd name="connsiteX39" fmla="*/ 3036791 w 6293212"/>
                <a:gd name="connsiteY39" fmla="*/ 143493 h 2603500"/>
                <a:gd name="connsiteX40" fmla="*/ 1848246 w 6293212"/>
                <a:gd name="connsiteY40" fmla="*/ 180516 h 2603500"/>
                <a:gd name="connsiteX41" fmla="*/ 2967212 w 6293212"/>
                <a:gd name="connsiteY41" fmla="*/ 180516 h 2603500"/>
                <a:gd name="connsiteX42" fmla="*/ 2968390 w 6293212"/>
                <a:gd name="connsiteY42" fmla="*/ 143493 h 2603500"/>
                <a:gd name="connsiteX43" fmla="*/ 1851679 w 6293212"/>
                <a:gd name="connsiteY43" fmla="*/ 143493 h 2603500"/>
                <a:gd name="connsiteX44" fmla="*/ 1249485 w 6293212"/>
                <a:gd name="connsiteY44" fmla="*/ 180516 h 2603500"/>
                <a:gd name="connsiteX45" fmla="*/ 1804471 w 6293212"/>
                <a:gd name="connsiteY45" fmla="*/ 180516 h 2603500"/>
                <a:gd name="connsiteX46" fmla="*/ 1811064 w 6293212"/>
                <a:gd name="connsiteY46" fmla="*/ 143493 h 2603500"/>
                <a:gd name="connsiteX47" fmla="*/ 1268577 w 6293212"/>
                <a:gd name="connsiteY47" fmla="*/ 143493 h 2603500"/>
                <a:gd name="connsiteX48" fmla="*/ 4215445 w 6293212"/>
                <a:gd name="connsiteY48" fmla="*/ 263258 h 2603500"/>
                <a:gd name="connsiteX49" fmla="*/ 5086397 w 6293212"/>
                <a:gd name="connsiteY49" fmla="*/ 263258 h 2603500"/>
                <a:gd name="connsiteX50" fmla="*/ 5067305 w 6293212"/>
                <a:gd name="connsiteY50" fmla="*/ 226235 h 2603500"/>
                <a:gd name="connsiteX51" fmla="*/ 4208851 w 6293212"/>
                <a:gd name="connsiteY51" fmla="*/ 226235 h 2603500"/>
                <a:gd name="connsiteX52" fmla="*/ 3040601 w 6293212"/>
                <a:gd name="connsiteY52" fmla="*/ 263258 h 2603500"/>
                <a:gd name="connsiteX53" fmla="*/ 4164606 w 6293212"/>
                <a:gd name="connsiteY53" fmla="*/ 263258 h 2603500"/>
                <a:gd name="connsiteX54" fmla="*/ 4161173 w 6293212"/>
                <a:gd name="connsiteY54" fmla="*/ 226235 h 2603500"/>
                <a:gd name="connsiteX55" fmla="*/ 3039423 w 6293212"/>
                <a:gd name="connsiteY55" fmla="*/ 226235 h 2603500"/>
                <a:gd name="connsiteX56" fmla="*/ 1840575 w 6293212"/>
                <a:gd name="connsiteY56" fmla="*/ 263258 h 2603500"/>
                <a:gd name="connsiteX57" fmla="*/ 2964580 w 6293212"/>
                <a:gd name="connsiteY57" fmla="*/ 263258 h 2603500"/>
                <a:gd name="connsiteX58" fmla="*/ 2965757 w 6293212"/>
                <a:gd name="connsiteY58" fmla="*/ 226235 h 2603500"/>
                <a:gd name="connsiteX59" fmla="*/ 1844007 w 6293212"/>
                <a:gd name="connsiteY59" fmla="*/ 226235 h 2603500"/>
                <a:gd name="connsiteX60" fmla="*/ 1206817 w 6293212"/>
                <a:gd name="connsiteY60" fmla="*/ 263258 h 2603500"/>
                <a:gd name="connsiteX61" fmla="*/ 1789736 w 6293212"/>
                <a:gd name="connsiteY61" fmla="*/ 263258 h 2603500"/>
                <a:gd name="connsiteX62" fmla="*/ 1796329 w 6293212"/>
                <a:gd name="connsiteY62" fmla="*/ 226235 h 2603500"/>
                <a:gd name="connsiteX63" fmla="*/ 1225909 w 6293212"/>
                <a:gd name="connsiteY63" fmla="*/ 226235 h 2603500"/>
                <a:gd name="connsiteX64" fmla="*/ 4234151 w 6293212"/>
                <a:gd name="connsiteY64" fmla="*/ 368300 h 2603500"/>
                <a:gd name="connsiteX65" fmla="*/ 5140565 w 6293212"/>
                <a:gd name="connsiteY65" fmla="*/ 368300 h 2603500"/>
                <a:gd name="connsiteX66" fmla="*/ 5109973 w 6293212"/>
                <a:gd name="connsiteY66" fmla="*/ 308977 h 2603500"/>
                <a:gd name="connsiteX67" fmla="*/ 4223586 w 6293212"/>
                <a:gd name="connsiteY67" fmla="*/ 308977 h 2603500"/>
                <a:gd name="connsiteX68" fmla="*/ 3043943 w 6293212"/>
                <a:gd name="connsiteY68" fmla="*/ 368300 h 2603500"/>
                <a:gd name="connsiteX69" fmla="*/ 4174345 w 6293212"/>
                <a:gd name="connsiteY69" fmla="*/ 368300 h 2603500"/>
                <a:gd name="connsiteX70" fmla="*/ 4168845 w 6293212"/>
                <a:gd name="connsiteY70" fmla="*/ 308977 h 2603500"/>
                <a:gd name="connsiteX71" fmla="*/ 3042055 w 6293212"/>
                <a:gd name="connsiteY71" fmla="*/ 308977 h 2603500"/>
                <a:gd name="connsiteX72" fmla="*/ 1830836 w 6293212"/>
                <a:gd name="connsiteY72" fmla="*/ 368300 h 2603500"/>
                <a:gd name="connsiteX73" fmla="*/ 2961238 w 6293212"/>
                <a:gd name="connsiteY73" fmla="*/ 368300 h 2603500"/>
                <a:gd name="connsiteX74" fmla="*/ 2963125 w 6293212"/>
                <a:gd name="connsiteY74" fmla="*/ 308977 h 2603500"/>
                <a:gd name="connsiteX75" fmla="*/ 1836336 w 6293212"/>
                <a:gd name="connsiteY75" fmla="*/ 308977 h 2603500"/>
                <a:gd name="connsiteX76" fmla="*/ 1152649 w 6293212"/>
                <a:gd name="connsiteY76" fmla="*/ 368300 h 2603500"/>
                <a:gd name="connsiteX77" fmla="*/ 1771030 w 6293212"/>
                <a:gd name="connsiteY77" fmla="*/ 368300 h 2603500"/>
                <a:gd name="connsiteX78" fmla="*/ 1781594 w 6293212"/>
                <a:gd name="connsiteY78" fmla="*/ 308977 h 2603500"/>
                <a:gd name="connsiteX79" fmla="*/ 1183241 w 6293212"/>
                <a:gd name="connsiteY79" fmla="*/ 308977 h 2603500"/>
                <a:gd name="connsiteX80" fmla="*/ 4263552 w 6293212"/>
                <a:gd name="connsiteY80" fmla="*/ 533400 h 2603500"/>
                <a:gd name="connsiteX81" fmla="*/ 5225704 w 6293212"/>
                <a:gd name="connsiteY81" fmla="*/ 533400 h 2603500"/>
                <a:gd name="connsiteX82" fmla="*/ 5182113 w 6293212"/>
                <a:gd name="connsiteY82" fmla="*/ 448869 h 2603500"/>
                <a:gd name="connsiteX83" fmla="*/ 4248499 w 6293212"/>
                <a:gd name="connsiteY83" fmla="*/ 448869 h 2603500"/>
                <a:gd name="connsiteX84" fmla="*/ 3049195 w 6293212"/>
                <a:gd name="connsiteY84" fmla="*/ 533400 h 2603500"/>
                <a:gd name="connsiteX85" fmla="*/ 4189652 w 6293212"/>
                <a:gd name="connsiteY85" fmla="*/ 533400 h 2603500"/>
                <a:gd name="connsiteX86" fmla="*/ 4181815 w 6293212"/>
                <a:gd name="connsiteY86" fmla="*/ 448869 h 2603500"/>
                <a:gd name="connsiteX87" fmla="*/ 3046506 w 6293212"/>
                <a:gd name="connsiteY87" fmla="*/ 448869 h 2603500"/>
                <a:gd name="connsiteX88" fmla="*/ 1815528 w 6293212"/>
                <a:gd name="connsiteY88" fmla="*/ 533400 h 2603500"/>
                <a:gd name="connsiteX89" fmla="*/ 2955986 w 6293212"/>
                <a:gd name="connsiteY89" fmla="*/ 533400 h 2603500"/>
                <a:gd name="connsiteX90" fmla="*/ 2958675 w 6293212"/>
                <a:gd name="connsiteY90" fmla="*/ 448869 h 2603500"/>
                <a:gd name="connsiteX91" fmla="*/ 1823366 w 6293212"/>
                <a:gd name="connsiteY91" fmla="*/ 448869 h 2603500"/>
                <a:gd name="connsiteX92" fmla="*/ 1067510 w 6293212"/>
                <a:gd name="connsiteY92" fmla="*/ 533400 h 2603500"/>
                <a:gd name="connsiteX93" fmla="*/ 1741629 w 6293212"/>
                <a:gd name="connsiteY93" fmla="*/ 533400 h 2603500"/>
                <a:gd name="connsiteX94" fmla="*/ 1756682 w 6293212"/>
                <a:gd name="connsiteY94" fmla="*/ 448869 h 2603500"/>
                <a:gd name="connsiteX95" fmla="*/ 1111101 w 6293212"/>
                <a:gd name="connsiteY95" fmla="*/ 448869 h 2603500"/>
                <a:gd name="connsiteX96" fmla="*/ 4304262 w 6293212"/>
                <a:gd name="connsiteY96" fmla="*/ 762000 h 2603500"/>
                <a:gd name="connsiteX97" fmla="*/ 5343588 w 6293212"/>
                <a:gd name="connsiteY97" fmla="*/ 762000 h 2603500"/>
                <a:gd name="connsiteX98" fmla="*/ 5280449 w 6293212"/>
                <a:gd name="connsiteY98" fmla="*/ 639561 h 2603500"/>
                <a:gd name="connsiteX99" fmla="*/ 4282457 w 6293212"/>
                <a:gd name="connsiteY99" fmla="*/ 639561 h 2603500"/>
                <a:gd name="connsiteX100" fmla="*/ 3056467 w 6293212"/>
                <a:gd name="connsiteY100" fmla="*/ 762000 h 2603500"/>
                <a:gd name="connsiteX101" fmla="*/ 4210847 w 6293212"/>
                <a:gd name="connsiteY101" fmla="*/ 762000 h 2603500"/>
                <a:gd name="connsiteX102" fmla="*/ 4199495 w 6293212"/>
                <a:gd name="connsiteY102" fmla="*/ 639561 h 2603500"/>
                <a:gd name="connsiteX103" fmla="*/ 3052572 w 6293212"/>
                <a:gd name="connsiteY103" fmla="*/ 639561 h 2603500"/>
                <a:gd name="connsiteX104" fmla="*/ 1794334 w 6293212"/>
                <a:gd name="connsiteY104" fmla="*/ 762000 h 2603500"/>
                <a:gd name="connsiteX105" fmla="*/ 2948714 w 6293212"/>
                <a:gd name="connsiteY105" fmla="*/ 762000 h 2603500"/>
                <a:gd name="connsiteX106" fmla="*/ 2952609 w 6293212"/>
                <a:gd name="connsiteY106" fmla="*/ 639561 h 2603500"/>
                <a:gd name="connsiteX107" fmla="*/ 1805686 w 6293212"/>
                <a:gd name="connsiteY107" fmla="*/ 639561 h 2603500"/>
                <a:gd name="connsiteX108" fmla="*/ 949626 w 6293212"/>
                <a:gd name="connsiteY108" fmla="*/ 762000 h 2603500"/>
                <a:gd name="connsiteX109" fmla="*/ 1700919 w 6293212"/>
                <a:gd name="connsiteY109" fmla="*/ 762000 h 2603500"/>
                <a:gd name="connsiteX110" fmla="*/ 1722723 w 6293212"/>
                <a:gd name="connsiteY110" fmla="*/ 639561 h 2603500"/>
                <a:gd name="connsiteX111" fmla="*/ 1012765 w 6293212"/>
                <a:gd name="connsiteY111" fmla="*/ 639561 h 2603500"/>
                <a:gd name="connsiteX112" fmla="*/ 4358541 w 6293212"/>
                <a:gd name="connsiteY112" fmla="*/ 1066799 h 2603500"/>
                <a:gd name="connsiteX113" fmla="*/ 5500766 w 6293212"/>
                <a:gd name="connsiteY113" fmla="*/ 1066799 h 2603500"/>
                <a:gd name="connsiteX114" fmla="*/ 5424628 w 6293212"/>
                <a:gd name="connsiteY114" fmla="*/ 919153 h 2603500"/>
                <a:gd name="connsiteX115" fmla="*/ 4332248 w 6293212"/>
                <a:gd name="connsiteY115" fmla="*/ 919153 h 2603500"/>
                <a:gd name="connsiteX116" fmla="*/ 3066163 w 6293212"/>
                <a:gd name="connsiteY116" fmla="*/ 1066799 h 2603500"/>
                <a:gd name="connsiteX117" fmla="*/ 4239106 w 6293212"/>
                <a:gd name="connsiteY117" fmla="*/ 1066799 h 2603500"/>
                <a:gd name="connsiteX118" fmla="*/ 4225417 w 6293212"/>
                <a:gd name="connsiteY118" fmla="*/ 919153 h 2603500"/>
                <a:gd name="connsiteX119" fmla="*/ 3061466 w 6293212"/>
                <a:gd name="connsiteY119" fmla="*/ 919153 h 2603500"/>
                <a:gd name="connsiteX120" fmla="*/ 1766074 w 6293212"/>
                <a:gd name="connsiteY120" fmla="*/ 1066799 h 2603500"/>
                <a:gd name="connsiteX121" fmla="*/ 2939017 w 6293212"/>
                <a:gd name="connsiteY121" fmla="*/ 1066799 h 2603500"/>
                <a:gd name="connsiteX122" fmla="*/ 2943714 w 6293212"/>
                <a:gd name="connsiteY122" fmla="*/ 919153 h 2603500"/>
                <a:gd name="connsiteX123" fmla="*/ 1779763 w 6293212"/>
                <a:gd name="connsiteY123" fmla="*/ 919153 h 2603500"/>
                <a:gd name="connsiteX124" fmla="*/ 792447 w 6293212"/>
                <a:gd name="connsiteY124" fmla="*/ 1066799 h 2603500"/>
                <a:gd name="connsiteX125" fmla="*/ 1646640 w 6293212"/>
                <a:gd name="connsiteY125" fmla="*/ 1066799 h 2603500"/>
                <a:gd name="connsiteX126" fmla="*/ 1672933 w 6293212"/>
                <a:gd name="connsiteY126" fmla="*/ 919153 h 2603500"/>
                <a:gd name="connsiteX127" fmla="*/ 868585 w 6293212"/>
                <a:gd name="connsiteY127" fmla="*/ 919153 h 2603500"/>
                <a:gd name="connsiteX128" fmla="*/ 4426390 w 6293212"/>
                <a:gd name="connsiteY128" fmla="*/ 1447800 h 2603500"/>
                <a:gd name="connsiteX129" fmla="*/ 5697241 w 6293212"/>
                <a:gd name="connsiteY129" fmla="*/ 1447800 h 2603500"/>
                <a:gd name="connsiteX130" fmla="*/ 5601554 w 6293212"/>
                <a:gd name="connsiteY130" fmla="*/ 1262245 h 2603500"/>
                <a:gd name="connsiteX131" fmla="*/ 4393346 w 6293212"/>
                <a:gd name="connsiteY131" fmla="*/ 1262245 h 2603500"/>
                <a:gd name="connsiteX132" fmla="*/ 3078284 w 6293212"/>
                <a:gd name="connsiteY132" fmla="*/ 1447800 h 2603500"/>
                <a:gd name="connsiteX133" fmla="*/ 4274431 w 6293212"/>
                <a:gd name="connsiteY133" fmla="*/ 1447800 h 2603500"/>
                <a:gd name="connsiteX134" fmla="*/ 4257227 w 6293212"/>
                <a:gd name="connsiteY134" fmla="*/ 1262245 h 2603500"/>
                <a:gd name="connsiteX135" fmla="*/ 3072381 w 6293212"/>
                <a:gd name="connsiteY135" fmla="*/ 1262245 h 2603500"/>
                <a:gd name="connsiteX136" fmla="*/ 1730750 w 6293212"/>
                <a:gd name="connsiteY136" fmla="*/ 1447800 h 2603500"/>
                <a:gd name="connsiteX137" fmla="*/ 2926897 w 6293212"/>
                <a:gd name="connsiteY137" fmla="*/ 1447800 h 2603500"/>
                <a:gd name="connsiteX138" fmla="*/ 2932800 w 6293212"/>
                <a:gd name="connsiteY138" fmla="*/ 1262245 h 2603500"/>
                <a:gd name="connsiteX139" fmla="*/ 1747953 w 6293212"/>
                <a:gd name="connsiteY139" fmla="*/ 1262245 h 2603500"/>
                <a:gd name="connsiteX140" fmla="*/ 595972 w 6293212"/>
                <a:gd name="connsiteY140" fmla="*/ 1447800 h 2603500"/>
                <a:gd name="connsiteX141" fmla="*/ 1578790 w 6293212"/>
                <a:gd name="connsiteY141" fmla="*/ 1447800 h 2603500"/>
                <a:gd name="connsiteX142" fmla="*/ 1611834 w 6293212"/>
                <a:gd name="connsiteY142" fmla="*/ 1262245 h 2603500"/>
                <a:gd name="connsiteX143" fmla="*/ 691659 w 6293212"/>
                <a:gd name="connsiteY143" fmla="*/ 1262245 h 2603500"/>
                <a:gd name="connsiteX144" fmla="*/ 4516856 w 6293212"/>
                <a:gd name="connsiteY144" fmla="*/ 1955800 h 2603500"/>
                <a:gd name="connsiteX145" fmla="*/ 5959206 w 6293212"/>
                <a:gd name="connsiteY145" fmla="*/ 1955800 h 2603500"/>
                <a:gd name="connsiteX146" fmla="*/ 5830872 w 6293212"/>
                <a:gd name="connsiteY146" fmla="*/ 1706937 h 2603500"/>
                <a:gd name="connsiteX147" fmla="*/ 4472538 w 6293212"/>
                <a:gd name="connsiteY147" fmla="*/ 1706937 h 2603500"/>
                <a:gd name="connsiteX148" fmla="*/ 3094444 w 6293212"/>
                <a:gd name="connsiteY148" fmla="*/ 1955800 h 2603500"/>
                <a:gd name="connsiteX149" fmla="*/ 4321530 w 6293212"/>
                <a:gd name="connsiteY149" fmla="*/ 1955800 h 2603500"/>
                <a:gd name="connsiteX150" fmla="*/ 4298457 w 6293212"/>
                <a:gd name="connsiteY150" fmla="*/ 1706937 h 2603500"/>
                <a:gd name="connsiteX151" fmla="*/ 3086527 w 6293212"/>
                <a:gd name="connsiteY151" fmla="*/ 1706937 h 2603500"/>
                <a:gd name="connsiteX152" fmla="*/ 1683650 w 6293212"/>
                <a:gd name="connsiteY152" fmla="*/ 1955800 h 2603500"/>
                <a:gd name="connsiteX153" fmla="*/ 2910737 w 6293212"/>
                <a:gd name="connsiteY153" fmla="*/ 1955800 h 2603500"/>
                <a:gd name="connsiteX154" fmla="*/ 2918653 w 6293212"/>
                <a:gd name="connsiteY154" fmla="*/ 1706937 h 2603500"/>
                <a:gd name="connsiteX155" fmla="*/ 1706724 w 6293212"/>
                <a:gd name="connsiteY155" fmla="*/ 1706937 h 2603500"/>
                <a:gd name="connsiteX156" fmla="*/ 334006 w 6293212"/>
                <a:gd name="connsiteY156" fmla="*/ 1955800 h 2603500"/>
                <a:gd name="connsiteX157" fmla="*/ 1488325 w 6293212"/>
                <a:gd name="connsiteY157" fmla="*/ 1955800 h 2603500"/>
                <a:gd name="connsiteX158" fmla="*/ 1532643 w 6293212"/>
                <a:gd name="connsiteY158" fmla="*/ 1706937 h 2603500"/>
                <a:gd name="connsiteX159" fmla="*/ 462340 w 6293212"/>
                <a:gd name="connsiteY159" fmla="*/ 1706937 h 2603500"/>
                <a:gd name="connsiteX160" fmla="*/ 4632200 w 6293212"/>
                <a:gd name="connsiteY160" fmla="*/ 2603500 h 2603500"/>
                <a:gd name="connsiteX161" fmla="*/ 6293212 w 6293212"/>
                <a:gd name="connsiteY161" fmla="*/ 2603500 h 2603500"/>
                <a:gd name="connsiteX162" fmla="*/ 6108532 w 6293212"/>
                <a:gd name="connsiteY162" fmla="*/ 2245371 h 2603500"/>
                <a:gd name="connsiteX163" fmla="*/ 4568424 w 6293212"/>
                <a:gd name="connsiteY163" fmla="*/ 2245371 h 2603500"/>
                <a:gd name="connsiteX164" fmla="*/ 3115049 w 6293212"/>
                <a:gd name="connsiteY164" fmla="*/ 2603500 h 2603500"/>
                <a:gd name="connsiteX165" fmla="*/ 4381582 w 6293212"/>
                <a:gd name="connsiteY165" fmla="*/ 2603500 h 2603500"/>
                <a:gd name="connsiteX166" fmla="*/ 4348378 w 6293212"/>
                <a:gd name="connsiteY166" fmla="*/ 2245371 h 2603500"/>
                <a:gd name="connsiteX167" fmla="*/ 3103656 w 6293212"/>
                <a:gd name="connsiteY167" fmla="*/ 2245371 h 2603500"/>
                <a:gd name="connsiteX168" fmla="*/ 1623599 w 6293212"/>
                <a:gd name="connsiteY168" fmla="*/ 2603500 h 2603500"/>
                <a:gd name="connsiteX169" fmla="*/ 2890132 w 6293212"/>
                <a:gd name="connsiteY169" fmla="*/ 2603500 h 2603500"/>
                <a:gd name="connsiteX170" fmla="*/ 2901525 w 6293212"/>
                <a:gd name="connsiteY170" fmla="*/ 2245371 h 2603500"/>
                <a:gd name="connsiteX171" fmla="*/ 1656803 w 6293212"/>
                <a:gd name="connsiteY171" fmla="*/ 2245371 h 2603500"/>
                <a:gd name="connsiteX172" fmla="*/ 0 w 6293212"/>
                <a:gd name="connsiteY172" fmla="*/ 2603500 h 2603500"/>
                <a:gd name="connsiteX173" fmla="*/ 1372981 w 6293212"/>
                <a:gd name="connsiteY173" fmla="*/ 2603500 h 2603500"/>
                <a:gd name="connsiteX174" fmla="*/ 1436757 w 6293212"/>
                <a:gd name="connsiteY174" fmla="*/ 2245371 h 2603500"/>
                <a:gd name="connsiteX175" fmla="*/ 184680 w 6293212"/>
                <a:gd name="connsiteY175" fmla="*/ 2245371 h 260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293212" h="2603500">
                  <a:moveTo>
                    <a:pt x="4171240" y="15032"/>
                  </a:moveTo>
                  <a:lnTo>
                    <a:pt x="4958391" y="15032"/>
                  </a:lnTo>
                  <a:lnTo>
                    <a:pt x="4950639" y="0"/>
                  </a:lnTo>
                  <a:lnTo>
                    <a:pt x="4168563" y="0"/>
                  </a:lnTo>
                  <a:close/>
                  <a:moveTo>
                    <a:pt x="3032705" y="15032"/>
                  </a:moveTo>
                  <a:lnTo>
                    <a:pt x="4141592" y="15032"/>
                  </a:lnTo>
                  <a:lnTo>
                    <a:pt x="4140198" y="0"/>
                  </a:lnTo>
                  <a:lnTo>
                    <a:pt x="3032226" y="0"/>
                  </a:lnTo>
                  <a:close/>
                  <a:moveTo>
                    <a:pt x="1863589" y="15032"/>
                  </a:moveTo>
                  <a:lnTo>
                    <a:pt x="2972476" y="15032"/>
                  </a:lnTo>
                  <a:lnTo>
                    <a:pt x="2972954" y="0"/>
                  </a:lnTo>
                  <a:lnTo>
                    <a:pt x="1864983" y="0"/>
                  </a:lnTo>
                  <a:close/>
                  <a:moveTo>
                    <a:pt x="1334822" y="15032"/>
                  </a:moveTo>
                  <a:lnTo>
                    <a:pt x="1833941" y="15032"/>
                  </a:lnTo>
                  <a:lnTo>
                    <a:pt x="1836618" y="0"/>
                  </a:lnTo>
                  <a:lnTo>
                    <a:pt x="1342573" y="0"/>
                  </a:lnTo>
                  <a:close/>
                  <a:moveTo>
                    <a:pt x="4185975" y="97774"/>
                  </a:moveTo>
                  <a:lnTo>
                    <a:pt x="5001060" y="97774"/>
                  </a:lnTo>
                  <a:lnTo>
                    <a:pt x="4981968" y="60751"/>
                  </a:lnTo>
                  <a:lnTo>
                    <a:pt x="4179382" y="60751"/>
                  </a:lnTo>
                  <a:close/>
                  <a:moveTo>
                    <a:pt x="3035337" y="97774"/>
                  </a:moveTo>
                  <a:lnTo>
                    <a:pt x="4149263" y="97774"/>
                  </a:lnTo>
                  <a:lnTo>
                    <a:pt x="4145830" y="60751"/>
                  </a:lnTo>
                  <a:lnTo>
                    <a:pt x="3034159" y="60751"/>
                  </a:lnTo>
                  <a:close/>
                  <a:moveTo>
                    <a:pt x="1855918" y="97774"/>
                  </a:moveTo>
                  <a:lnTo>
                    <a:pt x="2969844" y="97774"/>
                  </a:lnTo>
                  <a:lnTo>
                    <a:pt x="2971022" y="60751"/>
                  </a:lnTo>
                  <a:lnTo>
                    <a:pt x="1859350" y="60751"/>
                  </a:lnTo>
                  <a:close/>
                  <a:moveTo>
                    <a:pt x="1292154" y="97774"/>
                  </a:moveTo>
                  <a:lnTo>
                    <a:pt x="1819206" y="97774"/>
                  </a:lnTo>
                  <a:lnTo>
                    <a:pt x="1825799" y="60751"/>
                  </a:lnTo>
                  <a:lnTo>
                    <a:pt x="1311246" y="60751"/>
                  </a:lnTo>
                  <a:close/>
                  <a:moveTo>
                    <a:pt x="4200710" y="180516"/>
                  </a:moveTo>
                  <a:lnTo>
                    <a:pt x="5043728" y="180516"/>
                  </a:lnTo>
                  <a:lnTo>
                    <a:pt x="5024636" y="143493"/>
                  </a:lnTo>
                  <a:lnTo>
                    <a:pt x="4194117" y="143493"/>
                  </a:lnTo>
                  <a:close/>
                  <a:moveTo>
                    <a:pt x="3037969" y="180516"/>
                  </a:moveTo>
                  <a:lnTo>
                    <a:pt x="4156935" y="180516"/>
                  </a:lnTo>
                  <a:lnTo>
                    <a:pt x="4153502" y="143493"/>
                  </a:lnTo>
                  <a:lnTo>
                    <a:pt x="3036791" y="143493"/>
                  </a:lnTo>
                  <a:close/>
                  <a:moveTo>
                    <a:pt x="1848246" y="180516"/>
                  </a:moveTo>
                  <a:lnTo>
                    <a:pt x="2967212" y="180516"/>
                  </a:lnTo>
                  <a:lnTo>
                    <a:pt x="2968390" y="143493"/>
                  </a:lnTo>
                  <a:lnTo>
                    <a:pt x="1851679" y="143493"/>
                  </a:lnTo>
                  <a:close/>
                  <a:moveTo>
                    <a:pt x="1249485" y="180516"/>
                  </a:moveTo>
                  <a:lnTo>
                    <a:pt x="1804471" y="180516"/>
                  </a:lnTo>
                  <a:lnTo>
                    <a:pt x="1811064" y="143493"/>
                  </a:lnTo>
                  <a:lnTo>
                    <a:pt x="1268577" y="143493"/>
                  </a:lnTo>
                  <a:close/>
                  <a:moveTo>
                    <a:pt x="4215445" y="263258"/>
                  </a:moveTo>
                  <a:lnTo>
                    <a:pt x="5086397" y="263258"/>
                  </a:lnTo>
                  <a:lnTo>
                    <a:pt x="5067305" y="226235"/>
                  </a:lnTo>
                  <a:lnTo>
                    <a:pt x="4208851" y="226235"/>
                  </a:lnTo>
                  <a:close/>
                  <a:moveTo>
                    <a:pt x="3040601" y="263258"/>
                  </a:moveTo>
                  <a:lnTo>
                    <a:pt x="4164606" y="263258"/>
                  </a:lnTo>
                  <a:lnTo>
                    <a:pt x="4161173" y="226235"/>
                  </a:lnTo>
                  <a:lnTo>
                    <a:pt x="3039423" y="226235"/>
                  </a:lnTo>
                  <a:close/>
                  <a:moveTo>
                    <a:pt x="1840575" y="263258"/>
                  </a:moveTo>
                  <a:lnTo>
                    <a:pt x="2964580" y="263258"/>
                  </a:lnTo>
                  <a:lnTo>
                    <a:pt x="2965757" y="226235"/>
                  </a:lnTo>
                  <a:lnTo>
                    <a:pt x="1844007" y="226235"/>
                  </a:lnTo>
                  <a:close/>
                  <a:moveTo>
                    <a:pt x="1206817" y="263258"/>
                  </a:moveTo>
                  <a:lnTo>
                    <a:pt x="1789736" y="263258"/>
                  </a:lnTo>
                  <a:lnTo>
                    <a:pt x="1796329" y="226235"/>
                  </a:lnTo>
                  <a:lnTo>
                    <a:pt x="1225909" y="226235"/>
                  </a:lnTo>
                  <a:close/>
                  <a:moveTo>
                    <a:pt x="4234151" y="368300"/>
                  </a:moveTo>
                  <a:lnTo>
                    <a:pt x="5140565" y="368300"/>
                  </a:lnTo>
                  <a:lnTo>
                    <a:pt x="5109973" y="308977"/>
                  </a:lnTo>
                  <a:lnTo>
                    <a:pt x="4223586" y="308977"/>
                  </a:lnTo>
                  <a:close/>
                  <a:moveTo>
                    <a:pt x="3043943" y="368300"/>
                  </a:moveTo>
                  <a:lnTo>
                    <a:pt x="4174345" y="368300"/>
                  </a:lnTo>
                  <a:lnTo>
                    <a:pt x="4168845" y="308977"/>
                  </a:lnTo>
                  <a:lnTo>
                    <a:pt x="3042055" y="308977"/>
                  </a:lnTo>
                  <a:close/>
                  <a:moveTo>
                    <a:pt x="1830836" y="368300"/>
                  </a:moveTo>
                  <a:lnTo>
                    <a:pt x="2961238" y="368300"/>
                  </a:lnTo>
                  <a:lnTo>
                    <a:pt x="2963125" y="308977"/>
                  </a:lnTo>
                  <a:lnTo>
                    <a:pt x="1836336" y="308977"/>
                  </a:lnTo>
                  <a:close/>
                  <a:moveTo>
                    <a:pt x="1152649" y="368300"/>
                  </a:moveTo>
                  <a:lnTo>
                    <a:pt x="1771030" y="368300"/>
                  </a:lnTo>
                  <a:lnTo>
                    <a:pt x="1781594" y="308977"/>
                  </a:lnTo>
                  <a:lnTo>
                    <a:pt x="1183241" y="308977"/>
                  </a:lnTo>
                  <a:close/>
                  <a:moveTo>
                    <a:pt x="4263552" y="533400"/>
                  </a:moveTo>
                  <a:lnTo>
                    <a:pt x="5225704" y="533400"/>
                  </a:lnTo>
                  <a:lnTo>
                    <a:pt x="5182113" y="448869"/>
                  </a:lnTo>
                  <a:lnTo>
                    <a:pt x="4248499" y="448869"/>
                  </a:lnTo>
                  <a:close/>
                  <a:moveTo>
                    <a:pt x="3049195" y="533400"/>
                  </a:moveTo>
                  <a:lnTo>
                    <a:pt x="4189652" y="533400"/>
                  </a:lnTo>
                  <a:lnTo>
                    <a:pt x="4181815" y="448869"/>
                  </a:lnTo>
                  <a:lnTo>
                    <a:pt x="3046506" y="448869"/>
                  </a:lnTo>
                  <a:close/>
                  <a:moveTo>
                    <a:pt x="1815528" y="533400"/>
                  </a:moveTo>
                  <a:lnTo>
                    <a:pt x="2955986" y="533400"/>
                  </a:lnTo>
                  <a:lnTo>
                    <a:pt x="2958675" y="448869"/>
                  </a:lnTo>
                  <a:lnTo>
                    <a:pt x="1823366" y="448869"/>
                  </a:lnTo>
                  <a:close/>
                  <a:moveTo>
                    <a:pt x="1067510" y="533400"/>
                  </a:moveTo>
                  <a:lnTo>
                    <a:pt x="1741629" y="533400"/>
                  </a:lnTo>
                  <a:lnTo>
                    <a:pt x="1756682" y="448869"/>
                  </a:lnTo>
                  <a:lnTo>
                    <a:pt x="1111101" y="448869"/>
                  </a:lnTo>
                  <a:close/>
                  <a:moveTo>
                    <a:pt x="4304262" y="762000"/>
                  </a:moveTo>
                  <a:lnTo>
                    <a:pt x="5343588" y="762000"/>
                  </a:lnTo>
                  <a:lnTo>
                    <a:pt x="5280449" y="639561"/>
                  </a:lnTo>
                  <a:lnTo>
                    <a:pt x="4282457" y="639561"/>
                  </a:lnTo>
                  <a:close/>
                  <a:moveTo>
                    <a:pt x="3056467" y="762000"/>
                  </a:moveTo>
                  <a:lnTo>
                    <a:pt x="4210847" y="762000"/>
                  </a:lnTo>
                  <a:lnTo>
                    <a:pt x="4199495" y="639561"/>
                  </a:lnTo>
                  <a:lnTo>
                    <a:pt x="3052572" y="639561"/>
                  </a:lnTo>
                  <a:close/>
                  <a:moveTo>
                    <a:pt x="1794334" y="762000"/>
                  </a:moveTo>
                  <a:lnTo>
                    <a:pt x="2948714" y="762000"/>
                  </a:lnTo>
                  <a:lnTo>
                    <a:pt x="2952609" y="639561"/>
                  </a:lnTo>
                  <a:lnTo>
                    <a:pt x="1805686" y="639561"/>
                  </a:lnTo>
                  <a:close/>
                  <a:moveTo>
                    <a:pt x="949626" y="762000"/>
                  </a:moveTo>
                  <a:lnTo>
                    <a:pt x="1700919" y="762000"/>
                  </a:lnTo>
                  <a:lnTo>
                    <a:pt x="1722723" y="639561"/>
                  </a:lnTo>
                  <a:lnTo>
                    <a:pt x="1012765" y="639561"/>
                  </a:lnTo>
                  <a:close/>
                  <a:moveTo>
                    <a:pt x="4358541" y="1066799"/>
                  </a:moveTo>
                  <a:lnTo>
                    <a:pt x="5500766" y="1066799"/>
                  </a:lnTo>
                  <a:lnTo>
                    <a:pt x="5424628" y="919153"/>
                  </a:lnTo>
                  <a:lnTo>
                    <a:pt x="4332248" y="919153"/>
                  </a:lnTo>
                  <a:close/>
                  <a:moveTo>
                    <a:pt x="3066163" y="1066799"/>
                  </a:moveTo>
                  <a:lnTo>
                    <a:pt x="4239106" y="1066799"/>
                  </a:lnTo>
                  <a:lnTo>
                    <a:pt x="4225417" y="919153"/>
                  </a:lnTo>
                  <a:lnTo>
                    <a:pt x="3061466" y="919153"/>
                  </a:lnTo>
                  <a:close/>
                  <a:moveTo>
                    <a:pt x="1766074" y="1066799"/>
                  </a:moveTo>
                  <a:lnTo>
                    <a:pt x="2939017" y="1066799"/>
                  </a:lnTo>
                  <a:lnTo>
                    <a:pt x="2943714" y="919153"/>
                  </a:lnTo>
                  <a:lnTo>
                    <a:pt x="1779763" y="919153"/>
                  </a:lnTo>
                  <a:close/>
                  <a:moveTo>
                    <a:pt x="792447" y="1066799"/>
                  </a:moveTo>
                  <a:lnTo>
                    <a:pt x="1646640" y="1066799"/>
                  </a:lnTo>
                  <a:lnTo>
                    <a:pt x="1672933" y="919153"/>
                  </a:lnTo>
                  <a:lnTo>
                    <a:pt x="868585" y="919153"/>
                  </a:lnTo>
                  <a:close/>
                  <a:moveTo>
                    <a:pt x="4426390" y="1447800"/>
                  </a:moveTo>
                  <a:lnTo>
                    <a:pt x="5697241" y="1447800"/>
                  </a:lnTo>
                  <a:lnTo>
                    <a:pt x="5601554" y="1262245"/>
                  </a:lnTo>
                  <a:lnTo>
                    <a:pt x="4393346" y="1262245"/>
                  </a:lnTo>
                  <a:close/>
                  <a:moveTo>
                    <a:pt x="3078284" y="1447800"/>
                  </a:moveTo>
                  <a:lnTo>
                    <a:pt x="4274431" y="1447800"/>
                  </a:lnTo>
                  <a:lnTo>
                    <a:pt x="4257227" y="1262245"/>
                  </a:lnTo>
                  <a:lnTo>
                    <a:pt x="3072381" y="1262245"/>
                  </a:lnTo>
                  <a:close/>
                  <a:moveTo>
                    <a:pt x="1730750" y="1447800"/>
                  </a:moveTo>
                  <a:lnTo>
                    <a:pt x="2926897" y="1447800"/>
                  </a:lnTo>
                  <a:lnTo>
                    <a:pt x="2932800" y="1262245"/>
                  </a:lnTo>
                  <a:lnTo>
                    <a:pt x="1747953" y="1262245"/>
                  </a:lnTo>
                  <a:close/>
                  <a:moveTo>
                    <a:pt x="595972" y="1447800"/>
                  </a:moveTo>
                  <a:lnTo>
                    <a:pt x="1578790" y="1447800"/>
                  </a:lnTo>
                  <a:lnTo>
                    <a:pt x="1611834" y="1262245"/>
                  </a:lnTo>
                  <a:lnTo>
                    <a:pt x="691659" y="1262245"/>
                  </a:lnTo>
                  <a:close/>
                  <a:moveTo>
                    <a:pt x="4516856" y="1955800"/>
                  </a:moveTo>
                  <a:lnTo>
                    <a:pt x="5959206" y="1955800"/>
                  </a:lnTo>
                  <a:lnTo>
                    <a:pt x="5830872" y="1706937"/>
                  </a:lnTo>
                  <a:lnTo>
                    <a:pt x="4472538" y="1706937"/>
                  </a:lnTo>
                  <a:close/>
                  <a:moveTo>
                    <a:pt x="3094444" y="1955800"/>
                  </a:moveTo>
                  <a:lnTo>
                    <a:pt x="4321530" y="1955800"/>
                  </a:lnTo>
                  <a:lnTo>
                    <a:pt x="4298457" y="1706937"/>
                  </a:lnTo>
                  <a:lnTo>
                    <a:pt x="3086527" y="1706937"/>
                  </a:lnTo>
                  <a:close/>
                  <a:moveTo>
                    <a:pt x="1683650" y="1955800"/>
                  </a:moveTo>
                  <a:lnTo>
                    <a:pt x="2910737" y="1955800"/>
                  </a:lnTo>
                  <a:lnTo>
                    <a:pt x="2918653" y="1706937"/>
                  </a:lnTo>
                  <a:lnTo>
                    <a:pt x="1706724" y="1706937"/>
                  </a:lnTo>
                  <a:close/>
                  <a:moveTo>
                    <a:pt x="334006" y="1955800"/>
                  </a:moveTo>
                  <a:lnTo>
                    <a:pt x="1488325" y="1955800"/>
                  </a:lnTo>
                  <a:lnTo>
                    <a:pt x="1532643" y="1706937"/>
                  </a:lnTo>
                  <a:lnTo>
                    <a:pt x="462340" y="1706937"/>
                  </a:lnTo>
                  <a:close/>
                  <a:moveTo>
                    <a:pt x="4632200" y="2603500"/>
                  </a:moveTo>
                  <a:lnTo>
                    <a:pt x="6293212" y="2603500"/>
                  </a:lnTo>
                  <a:lnTo>
                    <a:pt x="6108532" y="2245371"/>
                  </a:lnTo>
                  <a:lnTo>
                    <a:pt x="4568424" y="2245371"/>
                  </a:lnTo>
                  <a:close/>
                  <a:moveTo>
                    <a:pt x="3115049" y="2603500"/>
                  </a:moveTo>
                  <a:lnTo>
                    <a:pt x="4381582" y="2603500"/>
                  </a:lnTo>
                  <a:lnTo>
                    <a:pt x="4348378" y="2245371"/>
                  </a:lnTo>
                  <a:lnTo>
                    <a:pt x="3103656" y="2245371"/>
                  </a:lnTo>
                  <a:close/>
                  <a:moveTo>
                    <a:pt x="1623599" y="2603500"/>
                  </a:moveTo>
                  <a:lnTo>
                    <a:pt x="2890132" y="2603500"/>
                  </a:lnTo>
                  <a:lnTo>
                    <a:pt x="2901525" y="2245371"/>
                  </a:lnTo>
                  <a:lnTo>
                    <a:pt x="1656803" y="2245371"/>
                  </a:lnTo>
                  <a:close/>
                  <a:moveTo>
                    <a:pt x="0" y="2603500"/>
                  </a:moveTo>
                  <a:lnTo>
                    <a:pt x="1372981" y="2603500"/>
                  </a:lnTo>
                  <a:lnTo>
                    <a:pt x="1436757" y="2245371"/>
                  </a:lnTo>
                  <a:lnTo>
                    <a:pt x="184680" y="2245371"/>
                  </a:lnTo>
                  <a:close/>
                </a:path>
              </a:pathLst>
            </a:custGeom>
            <a:gradFill flip="none" rotWithShape="1">
              <a:gsLst>
                <a:gs pos="0">
                  <a:srgbClr val="FFCF21"/>
                </a:gs>
                <a:gs pos="50000">
                  <a:srgbClr val="FFCF21">
                    <a:alpha val="40000"/>
                  </a:srgbClr>
                </a:gs>
                <a:gs pos="100000">
                  <a:srgbClr val="FFCF21">
                    <a:alpha val="0"/>
                  </a:srgbClr>
                </a:gs>
              </a:gsLst>
              <a:lin ang="16200000" scaled="1"/>
              <a:tileRect/>
            </a:gradFill>
            <a:ln>
              <a:noFill/>
            </a:ln>
            <a:effectLst>
              <a:glow rad="88900">
                <a:srgbClr val="FFCF21">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Trapezoid 4">
              <a:extLst>
                <a:ext uri="{FF2B5EF4-FFF2-40B4-BE49-F238E27FC236}">
                  <a16:creationId xmlns:a16="http://schemas.microsoft.com/office/drawing/2014/main" id="{33F79C78-B014-4E1F-84D1-CDA5E6422C10}"/>
                </a:ext>
              </a:extLst>
            </p:cNvPr>
            <p:cNvSpPr/>
            <p:nvPr/>
          </p:nvSpPr>
          <p:spPr>
            <a:xfrm>
              <a:off x="2351584" y="764704"/>
              <a:ext cx="7488832" cy="3168352"/>
            </a:xfrm>
            <a:prstGeom prst="trapezoid">
              <a:avLst>
                <a:gd name="adj" fmla="val 33718"/>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Rectangle 52">
            <a:extLst>
              <a:ext uri="{FF2B5EF4-FFF2-40B4-BE49-F238E27FC236}">
                <a16:creationId xmlns:a16="http://schemas.microsoft.com/office/drawing/2014/main" id="{5926D9AA-138C-49AB-964D-A12CD9CC0AC5}"/>
              </a:ext>
            </a:extLst>
          </p:cNvPr>
          <p:cNvSpPr/>
          <p:nvPr/>
        </p:nvSpPr>
        <p:spPr>
          <a:xfrm>
            <a:off x="0" y="0"/>
            <a:ext cx="12192000" cy="6857999"/>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eform: Shape 45">
            <a:extLst>
              <a:ext uri="{FF2B5EF4-FFF2-40B4-BE49-F238E27FC236}">
                <a16:creationId xmlns:a16="http://schemas.microsoft.com/office/drawing/2014/main" id="{25096571-107B-4925-A402-5DBBC3ABE14F}"/>
              </a:ext>
            </a:extLst>
          </p:cNvPr>
          <p:cNvSpPr/>
          <p:nvPr/>
        </p:nvSpPr>
        <p:spPr>
          <a:xfrm>
            <a:off x="3343275" y="523876"/>
            <a:ext cx="5534025" cy="4286250"/>
          </a:xfrm>
          <a:custGeom>
            <a:avLst/>
            <a:gdLst>
              <a:gd name="connsiteX0" fmla="*/ 476250 w 5381625"/>
              <a:gd name="connsiteY0" fmla="*/ 19050 h 3800475"/>
              <a:gd name="connsiteX1" fmla="*/ 0 w 5381625"/>
              <a:gd name="connsiteY1" fmla="*/ 1990725 h 3800475"/>
              <a:gd name="connsiteX2" fmla="*/ 438150 w 5381625"/>
              <a:gd name="connsiteY2" fmla="*/ 2571750 h 3800475"/>
              <a:gd name="connsiteX3" fmla="*/ 200025 w 5381625"/>
              <a:gd name="connsiteY3" fmla="*/ 3771900 h 3800475"/>
              <a:gd name="connsiteX4" fmla="*/ 5133975 w 5381625"/>
              <a:gd name="connsiteY4" fmla="*/ 3800475 h 3800475"/>
              <a:gd name="connsiteX5" fmla="*/ 4743450 w 5381625"/>
              <a:gd name="connsiteY5" fmla="*/ 2609850 h 3800475"/>
              <a:gd name="connsiteX6" fmla="*/ 5381625 w 5381625"/>
              <a:gd name="connsiteY6" fmla="*/ 1847850 h 3800475"/>
              <a:gd name="connsiteX7" fmla="*/ 4848225 w 5381625"/>
              <a:gd name="connsiteY7" fmla="*/ 0 h 3800475"/>
              <a:gd name="connsiteX8" fmla="*/ 476250 w 5381625"/>
              <a:gd name="connsiteY8" fmla="*/ 19050 h 3800475"/>
              <a:gd name="connsiteX0" fmla="*/ 476250 w 5381625"/>
              <a:gd name="connsiteY0" fmla="*/ 19050 h 4010025"/>
              <a:gd name="connsiteX1" fmla="*/ 0 w 5381625"/>
              <a:gd name="connsiteY1" fmla="*/ 1990725 h 4010025"/>
              <a:gd name="connsiteX2" fmla="*/ 438150 w 5381625"/>
              <a:gd name="connsiteY2" fmla="*/ 2571750 h 4010025"/>
              <a:gd name="connsiteX3" fmla="*/ 9525 w 5381625"/>
              <a:gd name="connsiteY3" fmla="*/ 4010025 h 4010025"/>
              <a:gd name="connsiteX4" fmla="*/ 5133975 w 5381625"/>
              <a:gd name="connsiteY4" fmla="*/ 3800475 h 4010025"/>
              <a:gd name="connsiteX5" fmla="*/ 4743450 w 5381625"/>
              <a:gd name="connsiteY5" fmla="*/ 2609850 h 4010025"/>
              <a:gd name="connsiteX6" fmla="*/ 5381625 w 5381625"/>
              <a:gd name="connsiteY6" fmla="*/ 1847850 h 4010025"/>
              <a:gd name="connsiteX7" fmla="*/ 4848225 w 5381625"/>
              <a:gd name="connsiteY7" fmla="*/ 0 h 4010025"/>
              <a:gd name="connsiteX8" fmla="*/ 476250 w 5381625"/>
              <a:gd name="connsiteY8" fmla="*/ 19050 h 4010025"/>
              <a:gd name="connsiteX0" fmla="*/ 476250 w 5381625"/>
              <a:gd name="connsiteY0" fmla="*/ 19050 h 4038600"/>
              <a:gd name="connsiteX1" fmla="*/ 0 w 5381625"/>
              <a:gd name="connsiteY1" fmla="*/ 1990725 h 4038600"/>
              <a:gd name="connsiteX2" fmla="*/ 438150 w 5381625"/>
              <a:gd name="connsiteY2" fmla="*/ 2571750 h 4038600"/>
              <a:gd name="connsiteX3" fmla="*/ 9525 w 5381625"/>
              <a:gd name="connsiteY3" fmla="*/ 4010025 h 4038600"/>
              <a:gd name="connsiteX4" fmla="*/ 5267325 w 5381625"/>
              <a:gd name="connsiteY4" fmla="*/ 4038600 h 4038600"/>
              <a:gd name="connsiteX5" fmla="*/ 4743450 w 5381625"/>
              <a:gd name="connsiteY5" fmla="*/ 2609850 h 4038600"/>
              <a:gd name="connsiteX6" fmla="*/ 5381625 w 5381625"/>
              <a:gd name="connsiteY6" fmla="*/ 1847850 h 4038600"/>
              <a:gd name="connsiteX7" fmla="*/ 4848225 w 5381625"/>
              <a:gd name="connsiteY7" fmla="*/ 0 h 4038600"/>
              <a:gd name="connsiteX8" fmla="*/ 476250 w 5381625"/>
              <a:gd name="connsiteY8" fmla="*/ 19050 h 4038600"/>
              <a:gd name="connsiteX0" fmla="*/ 476250 w 5381625"/>
              <a:gd name="connsiteY0" fmla="*/ 19050 h 4038600"/>
              <a:gd name="connsiteX1" fmla="*/ 0 w 5381625"/>
              <a:gd name="connsiteY1" fmla="*/ 1990725 h 4038600"/>
              <a:gd name="connsiteX2" fmla="*/ 438150 w 5381625"/>
              <a:gd name="connsiteY2" fmla="*/ 2571750 h 4038600"/>
              <a:gd name="connsiteX3" fmla="*/ 9525 w 5381625"/>
              <a:gd name="connsiteY3" fmla="*/ 4010025 h 4038600"/>
              <a:gd name="connsiteX4" fmla="*/ 5267325 w 5381625"/>
              <a:gd name="connsiteY4" fmla="*/ 4038600 h 4038600"/>
              <a:gd name="connsiteX5" fmla="*/ 4810125 w 5381625"/>
              <a:gd name="connsiteY5" fmla="*/ 2524125 h 4038600"/>
              <a:gd name="connsiteX6" fmla="*/ 5381625 w 5381625"/>
              <a:gd name="connsiteY6" fmla="*/ 1847850 h 4038600"/>
              <a:gd name="connsiteX7" fmla="*/ 4848225 w 5381625"/>
              <a:gd name="connsiteY7" fmla="*/ 0 h 4038600"/>
              <a:gd name="connsiteX8" fmla="*/ 476250 w 5381625"/>
              <a:gd name="connsiteY8" fmla="*/ 19050 h 4038600"/>
              <a:gd name="connsiteX0" fmla="*/ 476250 w 5381625"/>
              <a:gd name="connsiteY0" fmla="*/ 19050 h 4038600"/>
              <a:gd name="connsiteX1" fmla="*/ 0 w 5381625"/>
              <a:gd name="connsiteY1" fmla="*/ 1990725 h 4038600"/>
              <a:gd name="connsiteX2" fmla="*/ 438150 w 5381625"/>
              <a:gd name="connsiteY2" fmla="*/ 2571750 h 4038600"/>
              <a:gd name="connsiteX3" fmla="*/ 9525 w 5381625"/>
              <a:gd name="connsiteY3" fmla="*/ 4010025 h 4038600"/>
              <a:gd name="connsiteX4" fmla="*/ 5267325 w 5381625"/>
              <a:gd name="connsiteY4" fmla="*/ 4038600 h 4038600"/>
              <a:gd name="connsiteX5" fmla="*/ 4848225 w 5381625"/>
              <a:gd name="connsiteY5" fmla="*/ 2514600 h 4038600"/>
              <a:gd name="connsiteX6" fmla="*/ 5381625 w 5381625"/>
              <a:gd name="connsiteY6" fmla="*/ 1847850 h 4038600"/>
              <a:gd name="connsiteX7" fmla="*/ 4848225 w 5381625"/>
              <a:gd name="connsiteY7" fmla="*/ 0 h 4038600"/>
              <a:gd name="connsiteX8" fmla="*/ 476250 w 5381625"/>
              <a:gd name="connsiteY8" fmla="*/ 19050 h 4038600"/>
              <a:gd name="connsiteX0" fmla="*/ 581025 w 5486400"/>
              <a:gd name="connsiteY0" fmla="*/ 19050 h 4038600"/>
              <a:gd name="connsiteX1" fmla="*/ 104775 w 5486400"/>
              <a:gd name="connsiteY1" fmla="*/ 1990725 h 4038600"/>
              <a:gd name="connsiteX2" fmla="*/ 542925 w 5486400"/>
              <a:gd name="connsiteY2" fmla="*/ 2571750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104775 w 5486400"/>
              <a:gd name="connsiteY1" fmla="*/ 1990725 h 4038600"/>
              <a:gd name="connsiteX2" fmla="*/ 485775 w 5486400"/>
              <a:gd name="connsiteY2" fmla="*/ 248602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104775 w 5486400"/>
              <a:gd name="connsiteY1" fmla="*/ 1990725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19050 w 5486400"/>
              <a:gd name="connsiteY1" fmla="*/ 1943100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9525 w 5486400"/>
              <a:gd name="connsiteY1" fmla="*/ 2209800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133350 w 5486400"/>
              <a:gd name="connsiteY1" fmla="*/ 2133600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57150 w 5486400"/>
              <a:gd name="connsiteY1" fmla="*/ 1971675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581025 w 5486400"/>
              <a:gd name="connsiteY0" fmla="*/ 19050 h 4038600"/>
              <a:gd name="connsiteX1" fmla="*/ 85725 w 5486400"/>
              <a:gd name="connsiteY1" fmla="*/ 1971675 h 4038600"/>
              <a:gd name="connsiteX2" fmla="*/ 561975 w 5486400"/>
              <a:gd name="connsiteY2" fmla="*/ 2428875 h 4038600"/>
              <a:gd name="connsiteX3" fmla="*/ 0 w 5486400"/>
              <a:gd name="connsiteY3" fmla="*/ 4029075 h 4038600"/>
              <a:gd name="connsiteX4" fmla="*/ 5372100 w 5486400"/>
              <a:gd name="connsiteY4" fmla="*/ 4038600 h 4038600"/>
              <a:gd name="connsiteX5" fmla="*/ 4953000 w 5486400"/>
              <a:gd name="connsiteY5" fmla="*/ 2514600 h 4038600"/>
              <a:gd name="connsiteX6" fmla="*/ 5486400 w 5486400"/>
              <a:gd name="connsiteY6" fmla="*/ 1847850 h 4038600"/>
              <a:gd name="connsiteX7" fmla="*/ 4953000 w 5486400"/>
              <a:gd name="connsiteY7" fmla="*/ 0 h 4038600"/>
              <a:gd name="connsiteX8" fmla="*/ 581025 w 5486400"/>
              <a:gd name="connsiteY8" fmla="*/ 19050 h 4038600"/>
              <a:gd name="connsiteX0" fmla="*/ 457200 w 5486400"/>
              <a:gd name="connsiteY0" fmla="*/ 0 h 4286250"/>
              <a:gd name="connsiteX1" fmla="*/ 85725 w 5486400"/>
              <a:gd name="connsiteY1" fmla="*/ 2219325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4953000 w 5486400"/>
              <a:gd name="connsiteY7" fmla="*/ 247650 h 4286250"/>
              <a:gd name="connsiteX8" fmla="*/ 457200 w 5486400"/>
              <a:gd name="connsiteY8" fmla="*/ 0 h 4286250"/>
              <a:gd name="connsiteX0" fmla="*/ 457200 w 5486400"/>
              <a:gd name="connsiteY0" fmla="*/ 0 h 4286250"/>
              <a:gd name="connsiteX1" fmla="*/ 85725 w 5486400"/>
              <a:gd name="connsiteY1" fmla="*/ 2219325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5133975 w 5486400"/>
              <a:gd name="connsiteY7" fmla="*/ 104775 h 4286250"/>
              <a:gd name="connsiteX8" fmla="*/ 457200 w 5486400"/>
              <a:gd name="connsiteY8" fmla="*/ 0 h 4286250"/>
              <a:gd name="connsiteX0" fmla="*/ 457200 w 5486400"/>
              <a:gd name="connsiteY0" fmla="*/ 0 h 4286250"/>
              <a:gd name="connsiteX1" fmla="*/ 76200 w 5486400"/>
              <a:gd name="connsiteY1" fmla="*/ 2228850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5133975 w 5486400"/>
              <a:gd name="connsiteY7" fmla="*/ 104775 h 4286250"/>
              <a:gd name="connsiteX8" fmla="*/ 457200 w 5486400"/>
              <a:gd name="connsiteY8" fmla="*/ 0 h 4286250"/>
              <a:gd name="connsiteX0" fmla="*/ 457200 w 5486400"/>
              <a:gd name="connsiteY0" fmla="*/ 0 h 4286250"/>
              <a:gd name="connsiteX1" fmla="*/ 76200 w 5486400"/>
              <a:gd name="connsiteY1" fmla="*/ 2228850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5133975 w 5486400"/>
              <a:gd name="connsiteY7" fmla="*/ 104775 h 4286250"/>
              <a:gd name="connsiteX8" fmla="*/ 457200 w 5486400"/>
              <a:gd name="connsiteY8" fmla="*/ 0 h 4286250"/>
              <a:gd name="connsiteX0" fmla="*/ 457200 w 5486400"/>
              <a:gd name="connsiteY0" fmla="*/ 0 h 4286250"/>
              <a:gd name="connsiteX1" fmla="*/ 76200 w 5486400"/>
              <a:gd name="connsiteY1" fmla="*/ 2228850 h 4286250"/>
              <a:gd name="connsiteX2" fmla="*/ 561975 w 5486400"/>
              <a:gd name="connsiteY2" fmla="*/ 2676525 h 4286250"/>
              <a:gd name="connsiteX3" fmla="*/ 0 w 5486400"/>
              <a:gd name="connsiteY3" fmla="*/ 4276725 h 4286250"/>
              <a:gd name="connsiteX4" fmla="*/ 5372100 w 5486400"/>
              <a:gd name="connsiteY4" fmla="*/ 4286250 h 4286250"/>
              <a:gd name="connsiteX5" fmla="*/ 4953000 w 5486400"/>
              <a:gd name="connsiteY5" fmla="*/ 2762250 h 4286250"/>
              <a:gd name="connsiteX6" fmla="*/ 5486400 w 5486400"/>
              <a:gd name="connsiteY6" fmla="*/ 2095500 h 4286250"/>
              <a:gd name="connsiteX7" fmla="*/ 5133975 w 5486400"/>
              <a:gd name="connsiteY7" fmla="*/ 104775 h 4286250"/>
              <a:gd name="connsiteX8" fmla="*/ 457200 w 5486400"/>
              <a:gd name="connsiteY8" fmla="*/ 0 h 4286250"/>
              <a:gd name="connsiteX0" fmla="*/ 495300 w 5524500"/>
              <a:gd name="connsiteY0" fmla="*/ 0 h 4286250"/>
              <a:gd name="connsiteX1" fmla="*/ 0 w 5524500"/>
              <a:gd name="connsiteY1" fmla="*/ 2324100 h 4286250"/>
              <a:gd name="connsiteX2" fmla="*/ 600075 w 5524500"/>
              <a:gd name="connsiteY2" fmla="*/ 2676525 h 4286250"/>
              <a:gd name="connsiteX3" fmla="*/ 38100 w 5524500"/>
              <a:gd name="connsiteY3" fmla="*/ 4276725 h 4286250"/>
              <a:gd name="connsiteX4" fmla="*/ 5410200 w 5524500"/>
              <a:gd name="connsiteY4" fmla="*/ 4286250 h 4286250"/>
              <a:gd name="connsiteX5" fmla="*/ 4991100 w 5524500"/>
              <a:gd name="connsiteY5" fmla="*/ 2762250 h 4286250"/>
              <a:gd name="connsiteX6" fmla="*/ 5524500 w 5524500"/>
              <a:gd name="connsiteY6" fmla="*/ 2095500 h 4286250"/>
              <a:gd name="connsiteX7" fmla="*/ 5172075 w 5524500"/>
              <a:gd name="connsiteY7" fmla="*/ 104775 h 4286250"/>
              <a:gd name="connsiteX8" fmla="*/ 495300 w 5524500"/>
              <a:gd name="connsiteY8" fmla="*/ 0 h 4286250"/>
              <a:gd name="connsiteX0" fmla="*/ 466725 w 5495925"/>
              <a:gd name="connsiteY0" fmla="*/ 0 h 4286250"/>
              <a:gd name="connsiteX1" fmla="*/ 0 w 5495925"/>
              <a:gd name="connsiteY1" fmla="*/ 2343150 h 4286250"/>
              <a:gd name="connsiteX2" fmla="*/ 571500 w 5495925"/>
              <a:gd name="connsiteY2" fmla="*/ 2676525 h 4286250"/>
              <a:gd name="connsiteX3" fmla="*/ 9525 w 5495925"/>
              <a:gd name="connsiteY3" fmla="*/ 4276725 h 4286250"/>
              <a:gd name="connsiteX4" fmla="*/ 5381625 w 5495925"/>
              <a:gd name="connsiteY4" fmla="*/ 4286250 h 4286250"/>
              <a:gd name="connsiteX5" fmla="*/ 4962525 w 5495925"/>
              <a:gd name="connsiteY5" fmla="*/ 2762250 h 4286250"/>
              <a:gd name="connsiteX6" fmla="*/ 5495925 w 5495925"/>
              <a:gd name="connsiteY6" fmla="*/ 2095500 h 4286250"/>
              <a:gd name="connsiteX7" fmla="*/ 5143500 w 5495925"/>
              <a:gd name="connsiteY7" fmla="*/ 104775 h 4286250"/>
              <a:gd name="connsiteX8" fmla="*/ 466725 w 5495925"/>
              <a:gd name="connsiteY8" fmla="*/ 0 h 4286250"/>
              <a:gd name="connsiteX0" fmla="*/ 466725 w 5534025"/>
              <a:gd name="connsiteY0" fmla="*/ 0 h 4286250"/>
              <a:gd name="connsiteX1" fmla="*/ 0 w 5534025"/>
              <a:gd name="connsiteY1" fmla="*/ 2343150 h 4286250"/>
              <a:gd name="connsiteX2" fmla="*/ 571500 w 5534025"/>
              <a:gd name="connsiteY2" fmla="*/ 2676525 h 4286250"/>
              <a:gd name="connsiteX3" fmla="*/ 9525 w 5534025"/>
              <a:gd name="connsiteY3" fmla="*/ 4276725 h 4286250"/>
              <a:gd name="connsiteX4" fmla="*/ 5381625 w 5534025"/>
              <a:gd name="connsiteY4" fmla="*/ 4286250 h 4286250"/>
              <a:gd name="connsiteX5" fmla="*/ 4962525 w 5534025"/>
              <a:gd name="connsiteY5" fmla="*/ 2762250 h 4286250"/>
              <a:gd name="connsiteX6" fmla="*/ 5534025 w 5534025"/>
              <a:gd name="connsiteY6" fmla="*/ 2124075 h 4286250"/>
              <a:gd name="connsiteX7" fmla="*/ 5143500 w 5534025"/>
              <a:gd name="connsiteY7" fmla="*/ 104775 h 4286250"/>
              <a:gd name="connsiteX8" fmla="*/ 466725 w 5534025"/>
              <a:gd name="connsiteY8" fmla="*/ 0 h 4286250"/>
              <a:gd name="connsiteX0" fmla="*/ 466725 w 5534025"/>
              <a:gd name="connsiteY0" fmla="*/ 0 h 4286250"/>
              <a:gd name="connsiteX1" fmla="*/ 0 w 5534025"/>
              <a:gd name="connsiteY1" fmla="*/ 2343150 h 4286250"/>
              <a:gd name="connsiteX2" fmla="*/ 571500 w 5534025"/>
              <a:gd name="connsiteY2" fmla="*/ 2676525 h 4286250"/>
              <a:gd name="connsiteX3" fmla="*/ 9525 w 5534025"/>
              <a:gd name="connsiteY3" fmla="*/ 4276725 h 4286250"/>
              <a:gd name="connsiteX4" fmla="*/ 5381625 w 5534025"/>
              <a:gd name="connsiteY4" fmla="*/ 4286250 h 4286250"/>
              <a:gd name="connsiteX5" fmla="*/ 5095875 w 5534025"/>
              <a:gd name="connsiteY5" fmla="*/ 2771775 h 4286250"/>
              <a:gd name="connsiteX6" fmla="*/ 5534025 w 5534025"/>
              <a:gd name="connsiteY6" fmla="*/ 2124075 h 4286250"/>
              <a:gd name="connsiteX7" fmla="*/ 5143500 w 5534025"/>
              <a:gd name="connsiteY7" fmla="*/ 104775 h 4286250"/>
              <a:gd name="connsiteX8" fmla="*/ 466725 w 5534025"/>
              <a:gd name="connsiteY8" fmla="*/ 0 h 4286250"/>
              <a:gd name="connsiteX0" fmla="*/ 466725 w 5534025"/>
              <a:gd name="connsiteY0" fmla="*/ 0 h 4286250"/>
              <a:gd name="connsiteX1" fmla="*/ 0 w 5534025"/>
              <a:gd name="connsiteY1" fmla="*/ 2343150 h 4286250"/>
              <a:gd name="connsiteX2" fmla="*/ 428625 w 5534025"/>
              <a:gd name="connsiteY2" fmla="*/ 2743200 h 4286250"/>
              <a:gd name="connsiteX3" fmla="*/ 9525 w 5534025"/>
              <a:gd name="connsiteY3" fmla="*/ 4276725 h 4286250"/>
              <a:gd name="connsiteX4" fmla="*/ 5381625 w 5534025"/>
              <a:gd name="connsiteY4" fmla="*/ 4286250 h 4286250"/>
              <a:gd name="connsiteX5" fmla="*/ 5095875 w 5534025"/>
              <a:gd name="connsiteY5" fmla="*/ 2771775 h 4286250"/>
              <a:gd name="connsiteX6" fmla="*/ 5534025 w 5534025"/>
              <a:gd name="connsiteY6" fmla="*/ 2124075 h 4286250"/>
              <a:gd name="connsiteX7" fmla="*/ 5143500 w 5534025"/>
              <a:gd name="connsiteY7" fmla="*/ 104775 h 4286250"/>
              <a:gd name="connsiteX8" fmla="*/ 466725 w 5534025"/>
              <a:gd name="connsiteY8" fmla="*/ 0 h 4286250"/>
              <a:gd name="connsiteX0" fmla="*/ 466725 w 5534025"/>
              <a:gd name="connsiteY0" fmla="*/ 0 h 4286250"/>
              <a:gd name="connsiteX1" fmla="*/ 0 w 5534025"/>
              <a:gd name="connsiteY1" fmla="*/ 2343150 h 4286250"/>
              <a:gd name="connsiteX2" fmla="*/ 400050 w 5534025"/>
              <a:gd name="connsiteY2" fmla="*/ 2647950 h 4286250"/>
              <a:gd name="connsiteX3" fmla="*/ 9525 w 5534025"/>
              <a:gd name="connsiteY3" fmla="*/ 4276725 h 4286250"/>
              <a:gd name="connsiteX4" fmla="*/ 5381625 w 5534025"/>
              <a:gd name="connsiteY4" fmla="*/ 4286250 h 4286250"/>
              <a:gd name="connsiteX5" fmla="*/ 5095875 w 5534025"/>
              <a:gd name="connsiteY5" fmla="*/ 2771775 h 4286250"/>
              <a:gd name="connsiteX6" fmla="*/ 5534025 w 5534025"/>
              <a:gd name="connsiteY6" fmla="*/ 2124075 h 4286250"/>
              <a:gd name="connsiteX7" fmla="*/ 5143500 w 5534025"/>
              <a:gd name="connsiteY7" fmla="*/ 104775 h 4286250"/>
              <a:gd name="connsiteX8" fmla="*/ 466725 w 5534025"/>
              <a:gd name="connsiteY8" fmla="*/ 0 h 4286250"/>
              <a:gd name="connsiteX0" fmla="*/ 466725 w 5534025"/>
              <a:gd name="connsiteY0" fmla="*/ 0 h 4286250"/>
              <a:gd name="connsiteX1" fmla="*/ 0 w 5534025"/>
              <a:gd name="connsiteY1" fmla="*/ 2343150 h 4286250"/>
              <a:gd name="connsiteX2" fmla="*/ 390525 w 5534025"/>
              <a:gd name="connsiteY2" fmla="*/ 2686050 h 4286250"/>
              <a:gd name="connsiteX3" fmla="*/ 9525 w 5534025"/>
              <a:gd name="connsiteY3" fmla="*/ 4276725 h 4286250"/>
              <a:gd name="connsiteX4" fmla="*/ 5381625 w 5534025"/>
              <a:gd name="connsiteY4" fmla="*/ 4286250 h 4286250"/>
              <a:gd name="connsiteX5" fmla="*/ 5095875 w 5534025"/>
              <a:gd name="connsiteY5" fmla="*/ 2771775 h 4286250"/>
              <a:gd name="connsiteX6" fmla="*/ 5534025 w 5534025"/>
              <a:gd name="connsiteY6" fmla="*/ 2124075 h 4286250"/>
              <a:gd name="connsiteX7" fmla="*/ 5143500 w 5534025"/>
              <a:gd name="connsiteY7" fmla="*/ 104775 h 4286250"/>
              <a:gd name="connsiteX8" fmla="*/ 466725 w 5534025"/>
              <a:gd name="connsiteY8" fmla="*/ 0 h 428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025" h="4286250">
                <a:moveTo>
                  <a:pt x="466725" y="0"/>
                </a:moveTo>
                <a:lnTo>
                  <a:pt x="0" y="2343150"/>
                </a:lnTo>
                <a:lnTo>
                  <a:pt x="390525" y="2686050"/>
                </a:lnTo>
                <a:lnTo>
                  <a:pt x="9525" y="4276725"/>
                </a:lnTo>
                <a:lnTo>
                  <a:pt x="5381625" y="4286250"/>
                </a:lnTo>
                <a:lnTo>
                  <a:pt x="5095875" y="2771775"/>
                </a:lnTo>
                <a:lnTo>
                  <a:pt x="5534025" y="2124075"/>
                </a:lnTo>
                <a:lnTo>
                  <a:pt x="5143500" y="104775"/>
                </a:lnTo>
                <a:lnTo>
                  <a:pt x="466725" y="0"/>
                </a:lnTo>
                <a:close/>
              </a:path>
            </a:pathLst>
          </a:custGeom>
          <a:solidFill>
            <a:schemeClr val="tx1">
              <a:alpha val="1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C06334E6-756E-43FB-B860-C4228E687F89}"/>
              </a:ext>
            </a:extLst>
          </p:cNvPr>
          <p:cNvGrpSpPr/>
          <p:nvPr/>
        </p:nvGrpSpPr>
        <p:grpSpPr>
          <a:xfrm>
            <a:off x="3710794" y="116632"/>
            <a:ext cx="4770412" cy="4412346"/>
            <a:chOff x="4205908" y="72008"/>
            <a:chExt cx="3780184" cy="3496444"/>
          </a:xfrm>
        </p:grpSpPr>
        <p:sp>
          <p:nvSpPr>
            <p:cNvPr id="17" name="Trapezoid 16">
              <a:extLst>
                <a:ext uri="{FF2B5EF4-FFF2-40B4-BE49-F238E27FC236}">
                  <a16:creationId xmlns:a16="http://schemas.microsoft.com/office/drawing/2014/main" id="{BB192B27-5C92-4BAA-8F31-3C1EDBA5AE58}"/>
                </a:ext>
              </a:extLst>
            </p:cNvPr>
            <p:cNvSpPr/>
            <p:nvPr/>
          </p:nvSpPr>
          <p:spPr>
            <a:xfrm flipV="1">
              <a:off x="4727848" y="72008"/>
              <a:ext cx="2736304" cy="1124744"/>
            </a:xfrm>
            <a:prstGeom prst="trapezoid">
              <a:avLst>
                <a:gd name="adj" fmla="val 1600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rapezoid 17">
              <a:extLst>
                <a:ext uri="{FF2B5EF4-FFF2-40B4-BE49-F238E27FC236}">
                  <a16:creationId xmlns:a16="http://schemas.microsoft.com/office/drawing/2014/main" id="{AD1B07AE-E5D7-459C-BBB6-A726CD8A0BA8}"/>
                </a:ext>
              </a:extLst>
            </p:cNvPr>
            <p:cNvSpPr/>
            <p:nvPr/>
          </p:nvSpPr>
          <p:spPr>
            <a:xfrm flipV="1">
              <a:off x="4829175" y="168027"/>
              <a:ext cx="2533650" cy="1124744"/>
            </a:xfrm>
            <a:prstGeom prst="trapezoid">
              <a:avLst>
                <a:gd name="adj" fmla="val 16000"/>
              </a:avLst>
            </a:prstGeom>
            <a:solidFill>
              <a:srgbClr val="CFCA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rapezoid 9">
              <a:extLst>
                <a:ext uri="{FF2B5EF4-FFF2-40B4-BE49-F238E27FC236}">
                  <a16:creationId xmlns:a16="http://schemas.microsoft.com/office/drawing/2014/main" id="{B44571ED-6026-464B-8792-5D5C8DD99E0A}"/>
                </a:ext>
              </a:extLst>
            </p:cNvPr>
            <p:cNvSpPr/>
            <p:nvPr/>
          </p:nvSpPr>
          <p:spPr>
            <a:xfrm flipV="1">
              <a:off x="4205908" y="1988840"/>
              <a:ext cx="3780184" cy="432048"/>
            </a:xfrm>
            <a:prstGeom prst="trapezoid">
              <a:avLst>
                <a:gd name="adj" fmla="val 51775"/>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rapezoid 10">
              <a:extLst>
                <a:ext uri="{FF2B5EF4-FFF2-40B4-BE49-F238E27FC236}">
                  <a16:creationId xmlns:a16="http://schemas.microsoft.com/office/drawing/2014/main" id="{2C591031-2CD8-46A4-8E27-636BF9582579}"/>
                </a:ext>
              </a:extLst>
            </p:cNvPr>
            <p:cNvSpPr/>
            <p:nvPr/>
          </p:nvSpPr>
          <p:spPr>
            <a:xfrm>
              <a:off x="4205908" y="620688"/>
              <a:ext cx="3780184" cy="1368152"/>
            </a:xfrm>
            <a:prstGeom prst="trapezoid">
              <a:avLst>
                <a:gd name="adj" fmla="val 20490"/>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rapezoid 15">
              <a:extLst>
                <a:ext uri="{FF2B5EF4-FFF2-40B4-BE49-F238E27FC236}">
                  <a16:creationId xmlns:a16="http://schemas.microsoft.com/office/drawing/2014/main" id="{EEA3BEFC-A746-4835-95B5-5565EEAE05A7}"/>
                </a:ext>
              </a:extLst>
            </p:cNvPr>
            <p:cNvSpPr/>
            <p:nvPr/>
          </p:nvSpPr>
          <p:spPr>
            <a:xfrm flipV="1">
              <a:off x="4591050" y="2123728"/>
              <a:ext cx="3009900" cy="297160"/>
            </a:xfrm>
            <a:prstGeom prst="trapezoid">
              <a:avLst>
                <a:gd name="adj" fmla="val 5177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apezoid 11">
              <a:extLst>
                <a:ext uri="{FF2B5EF4-FFF2-40B4-BE49-F238E27FC236}">
                  <a16:creationId xmlns:a16="http://schemas.microsoft.com/office/drawing/2014/main" id="{06F2BC8B-3C91-4766-858F-82E24DF9E73C}"/>
                </a:ext>
              </a:extLst>
            </p:cNvPr>
            <p:cNvSpPr/>
            <p:nvPr/>
          </p:nvSpPr>
          <p:spPr>
            <a:xfrm>
              <a:off x="4410075" y="2200300"/>
              <a:ext cx="3371850" cy="1368152"/>
            </a:xfrm>
            <a:prstGeom prst="trapezoid">
              <a:avLst>
                <a:gd name="adj" fmla="val 29520"/>
              </a:avLst>
            </a:prstGeom>
            <a:gradFill>
              <a:gsLst>
                <a:gs pos="0">
                  <a:srgbClr val="CFCABB"/>
                </a:gs>
                <a:gs pos="20000">
                  <a:srgbClr val="E2DFD6"/>
                </a:gs>
                <a:gs pos="100000">
                  <a:srgbClr val="E2DF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5A9FB30B-F629-4425-B465-5386C2F2AC10}"/>
                </a:ext>
              </a:extLst>
            </p:cNvPr>
            <p:cNvSpPr/>
            <p:nvPr/>
          </p:nvSpPr>
          <p:spPr>
            <a:xfrm>
              <a:off x="4339259" y="714375"/>
              <a:ext cx="705859" cy="1188740"/>
            </a:xfrm>
            <a:custGeom>
              <a:avLst/>
              <a:gdLst>
                <a:gd name="connsiteX0" fmla="*/ 228464 w 705859"/>
                <a:gd name="connsiteY0" fmla="*/ 0 h 1188740"/>
                <a:gd name="connsiteX1" fmla="*/ 705859 w 705859"/>
                <a:gd name="connsiteY1" fmla="*/ 0 h 1188740"/>
                <a:gd name="connsiteX2" fmla="*/ 525016 w 705859"/>
                <a:gd name="connsiteY2" fmla="*/ 1188740 h 1188740"/>
                <a:gd name="connsiteX3" fmla="*/ 0 w 705859"/>
                <a:gd name="connsiteY3" fmla="*/ 1188740 h 1188740"/>
              </a:gdLst>
              <a:ahLst/>
              <a:cxnLst>
                <a:cxn ang="0">
                  <a:pos x="connsiteX0" y="connsiteY0"/>
                </a:cxn>
                <a:cxn ang="0">
                  <a:pos x="connsiteX1" y="connsiteY1"/>
                </a:cxn>
                <a:cxn ang="0">
                  <a:pos x="connsiteX2" y="connsiteY2"/>
                </a:cxn>
                <a:cxn ang="0">
                  <a:pos x="connsiteX3" y="connsiteY3"/>
                </a:cxn>
              </a:cxnLst>
              <a:rect l="l" t="t" r="r" b="b"/>
              <a:pathLst>
                <a:path w="705859" h="1188740">
                  <a:moveTo>
                    <a:pt x="228464" y="0"/>
                  </a:moveTo>
                  <a:lnTo>
                    <a:pt x="705859" y="0"/>
                  </a:lnTo>
                  <a:lnTo>
                    <a:pt x="525016" y="1188740"/>
                  </a:lnTo>
                  <a:lnTo>
                    <a:pt x="0" y="1188740"/>
                  </a:lnTo>
                  <a:close/>
                </a:path>
              </a:pathLst>
            </a:cu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5" name="Trapezoid 54">
              <a:extLst>
                <a:ext uri="{FF2B5EF4-FFF2-40B4-BE49-F238E27FC236}">
                  <a16:creationId xmlns:a16="http://schemas.microsoft.com/office/drawing/2014/main" id="{9EE9C100-B551-4382-A61D-B3E73ADCF7DD}"/>
                </a:ext>
              </a:extLst>
            </p:cNvPr>
            <p:cNvSpPr/>
            <p:nvPr/>
          </p:nvSpPr>
          <p:spPr>
            <a:xfrm>
              <a:off x="4500886" y="2937787"/>
              <a:ext cx="3190227" cy="540856"/>
            </a:xfrm>
            <a:prstGeom prst="trapezoid">
              <a:avLst>
                <a:gd name="adj" fmla="val 29520"/>
              </a:avLst>
            </a:prstGeom>
            <a:solidFill>
              <a:srgbClr val="DCD8CE"/>
            </a:solidFill>
            <a:ln>
              <a:noFill/>
            </a:ln>
            <a:effectLst>
              <a:innerShdw blurRad="381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2DFD6"/>
                </a:solidFill>
              </a:endParaRPr>
            </a:p>
          </p:txBody>
        </p:sp>
      </p:grpSp>
      <p:sp>
        <p:nvSpPr>
          <p:cNvPr id="3" name="TextBox 2">
            <a:extLst>
              <a:ext uri="{FF2B5EF4-FFF2-40B4-BE49-F238E27FC236}">
                <a16:creationId xmlns:a16="http://schemas.microsoft.com/office/drawing/2014/main" id="{755AA7E4-AC3D-4189-A692-8510DF3CA1EE}"/>
              </a:ext>
            </a:extLst>
          </p:cNvPr>
          <p:cNvSpPr txBox="1"/>
          <p:nvPr/>
        </p:nvSpPr>
        <p:spPr>
          <a:xfrm>
            <a:off x="4100512" y="3356992"/>
            <a:ext cx="3992977" cy="72008"/>
          </a:xfrm>
          <a:prstGeom prst="rect">
            <a:avLst/>
          </a:prstGeom>
          <a:noFill/>
          <a:scene3d>
            <a:camera prst="orthographicFront">
              <a:rot lat="2100000" lon="0" rev="0"/>
            </a:camera>
            <a:lightRig rig="threePt" dir="t"/>
          </a:scene3d>
        </p:spPr>
        <p:txBody>
          <a:bodyPr wrap="square" rtlCol="0">
            <a:prstTxWarp prst="textArchDown">
              <a:avLst/>
            </a:prstTxWarp>
            <a:spAutoFit/>
          </a:bodyPr>
          <a:lstStyle/>
          <a:p>
            <a:pPr algn="ctr"/>
            <a:r>
              <a:rPr lang="en-GB" sz="2800" dirty="0">
                <a:solidFill>
                  <a:srgbClr val="524D40">
                    <a:alpha val="89000"/>
                  </a:srgbClr>
                </a:solidFill>
                <a:latin typeface="Times New Roman" panose="02020603050405020304" pitchFamily="18" charset="0"/>
                <a:cs typeface="Times New Roman" panose="02020603050405020304" pitchFamily="18" charset="0"/>
              </a:rPr>
              <a:t>A game about a printer</a:t>
            </a:r>
          </a:p>
        </p:txBody>
      </p:sp>
      <p:sp>
        <p:nvSpPr>
          <p:cNvPr id="22" name="TextBox 21">
            <a:extLst>
              <a:ext uri="{FF2B5EF4-FFF2-40B4-BE49-F238E27FC236}">
                <a16:creationId xmlns:a16="http://schemas.microsoft.com/office/drawing/2014/main" id="{CF33C891-A4C2-4C69-AD6F-70DFCB675EB8}"/>
              </a:ext>
            </a:extLst>
          </p:cNvPr>
          <p:cNvSpPr txBox="1"/>
          <p:nvPr/>
        </p:nvSpPr>
        <p:spPr>
          <a:xfrm>
            <a:off x="4163430" y="2777666"/>
            <a:ext cx="1356506" cy="276999"/>
          </a:xfrm>
          <a:prstGeom prst="rect">
            <a:avLst/>
          </a:prstGeom>
          <a:noFill/>
          <a:scene3d>
            <a:camera prst="orthographicFront">
              <a:rot lat="2100000" lon="0" rev="0"/>
            </a:camera>
            <a:lightRig rig="threePt" dir="t"/>
          </a:scene3d>
        </p:spPr>
        <p:txBody>
          <a:bodyPr wrap="square" rtlCol="0">
            <a:spAutoFit/>
          </a:bodyPr>
          <a:lstStyle/>
          <a:p>
            <a:pPr algn="ctr"/>
            <a:r>
              <a:rPr lang="en-GB" sz="1200" dirty="0">
                <a:solidFill>
                  <a:srgbClr val="524D40">
                    <a:alpha val="20000"/>
                  </a:srgbClr>
                </a:solidFill>
                <a:latin typeface="Times New Roman" panose="02020603050405020304" pitchFamily="18" charset="0"/>
                <a:cs typeface="Times New Roman" panose="02020603050405020304" pitchFamily="18" charset="0"/>
              </a:rPr>
              <a:t>Joe Allen</a:t>
            </a:r>
          </a:p>
        </p:txBody>
      </p:sp>
      <p:sp>
        <p:nvSpPr>
          <p:cNvPr id="24" name="TextBox 23">
            <a:extLst>
              <a:ext uri="{FF2B5EF4-FFF2-40B4-BE49-F238E27FC236}">
                <a16:creationId xmlns:a16="http://schemas.microsoft.com/office/drawing/2014/main" id="{2893B35D-B3D0-4FEE-8F5B-8800C6FE761C}"/>
              </a:ext>
            </a:extLst>
          </p:cNvPr>
          <p:cNvSpPr txBox="1"/>
          <p:nvPr/>
        </p:nvSpPr>
        <p:spPr>
          <a:xfrm>
            <a:off x="6715124" y="2777666"/>
            <a:ext cx="1253083" cy="276999"/>
          </a:xfrm>
          <a:prstGeom prst="rect">
            <a:avLst/>
          </a:prstGeom>
          <a:noFill/>
          <a:scene3d>
            <a:camera prst="orthographicFront">
              <a:rot lat="2100000" lon="0" rev="0"/>
            </a:camera>
            <a:lightRig rig="threePt" dir="t"/>
          </a:scene3d>
        </p:spPr>
        <p:txBody>
          <a:bodyPr wrap="square" rtlCol="0">
            <a:spAutoFit/>
          </a:bodyPr>
          <a:lstStyle/>
          <a:p>
            <a:pPr algn="ctr"/>
            <a:r>
              <a:rPr lang="en-GB" sz="1200" dirty="0">
                <a:solidFill>
                  <a:srgbClr val="524D40">
                    <a:alpha val="20000"/>
                  </a:srgbClr>
                </a:solidFill>
                <a:latin typeface="Times New Roman" panose="02020603050405020304" pitchFamily="18" charset="0"/>
                <a:cs typeface="Times New Roman" panose="02020603050405020304" pitchFamily="18" charset="0"/>
              </a:rPr>
              <a:t>MED4141</a:t>
            </a:r>
          </a:p>
        </p:txBody>
      </p:sp>
      <p:sp>
        <p:nvSpPr>
          <p:cNvPr id="56" name="TextBox 55">
            <a:extLst>
              <a:ext uri="{FF2B5EF4-FFF2-40B4-BE49-F238E27FC236}">
                <a16:creationId xmlns:a16="http://schemas.microsoft.com/office/drawing/2014/main" id="{A7B1ADF0-7E14-49B9-B134-25CC9C63466C}"/>
              </a:ext>
            </a:extLst>
          </p:cNvPr>
          <p:cNvSpPr txBox="1"/>
          <p:nvPr/>
        </p:nvSpPr>
        <p:spPr>
          <a:xfrm>
            <a:off x="4082224" y="4042807"/>
            <a:ext cx="4026732" cy="75156"/>
          </a:xfrm>
          <a:prstGeom prst="rect">
            <a:avLst/>
          </a:prstGeom>
          <a:noFill/>
          <a:scene3d>
            <a:camera prst="orthographicFront">
              <a:rot lat="2100000" lon="0" rev="0"/>
            </a:camera>
            <a:lightRig rig="threePt" dir="t"/>
          </a:scene3d>
        </p:spPr>
        <p:txBody>
          <a:bodyPr wrap="square" rtlCol="0">
            <a:prstTxWarp prst="textArchDown">
              <a:avLst/>
            </a:prstTxWarp>
            <a:spAutoFit/>
          </a:bodyPr>
          <a:lstStyle/>
          <a:p>
            <a:pPr algn="ctr"/>
            <a:r>
              <a:rPr lang="en-GB" sz="4000" dirty="0">
                <a:solidFill>
                  <a:srgbClr val="524D40"/>
                </a:solidFill>
                <a:latin typeface="Times New Roman" panose="02020603050405020304" pitchFamily="18" charset="0"/>
                <a:cs typeface="Times New Roman" panose="02020603050405020304" pitchFamily="18" charset="0"/>
              </a:rPr>
              <a:t>Play</a:t>
            </a:r>
          </a:p>
        </p:txBody>
      </p:sp>
    </p:spTree>
    <p:extLst>
      <p:ext uri="{BB962C8B-B14F-4D97-AF65-F5344CB8AC3E}">
        <p14:creationId xmlns:p14="http://schemas.microsoft.com/office/powerpoint/2010/main" val="1720757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2596AC-5E53-4466-93AB-29437D139B05}"/>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926D9AA-138C-49AB-964D-A12CD9CC0AC5}"/>
              </a:ext>
            </a:extLst>
          </p:cNvPr>
          <p:cNvSpPr/>
          <p:nvPr/>
        </p:nvSpPr>
        <p:spPr>
          <a:xfrm>
            <a:off x="0" y="0"/>
            <a:ext cx="12192000" cy="6857999"/>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1CAFA631-9595-4262-9144-92A558238D8B}"/>
              </a:ext>
            </a:extLst>
          </p:cNvPr>
          <p:cNvSpPr txBox="1"/>
          <p:nvPr/>
        </p:nvSpPr>
        <p:spPr>
          <a:xfrm>
            <a:off x="1559906" y="3420739"/>
            <a:ext cx="9072188" cy="256914"/>
          </a:xfrm>
          <a:prstGeom prst="rect">
            <a:avLst/>
          </a:prstGeom>
          <a:noFill/>
          <a:scene3d>
            <a:camera prst="orthographicFront">
              <a:rot lat="2100000" lon="0" rev="0"/>
            </a:camera>
            <a:lightRig rig="threePt" dir="t"/>
          </a:scene3d>
        </p:spPr>
        <p:txBody>
          <a:bodyPr wrap="square" rtlCol="0">
            <a:prstTxWarp prst="textArchUp">
              <a:avLst/>
            </a:prstTxWarp>
            <a:spAutoFit/>
          </a:bodyPr>
          <a:lstStyle/>
          <a:p>
            <a:pPr algn="ctr"/>
            <a:r>
              <a:rPr lang="en-GB" sz="9600" dirty="0">
                <a:solidFill>
                  <a:schemeClr val="bg1"/>
                </a:solidFill>
                <a:latin typeface="Times New Roman" panose="02020603050405020304" pitchFamily="18" charset="0"/>
                <a:cs typeface="Times New Roman" panose="02020603050405020304" pitchFamily="18" charset="0"/>
              </a:rPr>
              <a:t>(Ground Floor)</a:t>
            </a:r>
          </a:p>
        </p:txBody>
      </p:sp>
    </p:spTree>
    <p:extLst>
      <p:ext uri="{BB962C8B-B14F-4D97-AF65-F5344CB8AC3E}">
        <p14:creationId xmlns:p14="http://schemas.microsoft.com/office/powerpoint/2010/main" val="3499684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2596AC-5E53-4466-93AB-29437D139B05}"/>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926D9AA-138C-49AB-964D-A12CD9CC0AC5}"/>
              </a:ext>
            </a:extLst>
          </p:cNvPr>
          <p:cNvSpPr/>
          <p:nvPr/>
        </p:nvSpPr>
        <p:spPr>
          <a:xfrm>
            <a:off x="0" y="0"/>
            <a:ext cx="12192000" cy="6857999"/>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1CAFA631-9595-4262-9144-92A558238D8B}"/>
              </a:ext>
            </a:extLst>
          </p:cNvPr>
          <p:cNvSpPr txBox="1"/>
          <p:nvPr/>
        </p:nvSpPr>
        <p:spPr>
          <a:xfrm>
            <a:off x="3863752" y="2996952"/>
            <a:ext cx="4464496" cy="707886"/>
          </a:xfrm>
          <a:prstGeom prst="rect">
            <a:avLst/>
          </a:prstGeom>
          <a:noFill/>
        </p:spPr>
        <p:txBody>
          <a:bodyPr wrap="square" rtlCol="0">
            <a:spAutoFit/>
          </a:bodyPr>
          <a:lstStyle/>
          <a:p>
            <a:pPr algn="ctr"/>
            <a:r>
              <a:rPr lang="en-GB" sz="4000" dirty="0">
                <a:solidFill>
                  <a:schemeClr val="bg1"/>
                </a:solidFill>
                <a:latin typeface="Times New Roman" panose="02020603050405020304" pitchFamily="18" charset="0"/>
                <a:cs typeface="Times New Roman" panose="02020603050405020304" pitchFamily="18" charset="0"/>
              </a:rPr>
              <a:t>Click to start</a:t>
            </a:r>
          </a:p>
        </p:txBody>
      </p:sp>
    </p:spTree>
    <p:extLst>
      <p:ext uri="{BB962C8B-B14F-4D97-AF65-F5344CB8AC3E}">
        <p14:creationId xmlns:p14="http://schemas.microsoft.com/office/powerpoint/2010/main" val="207046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human resource machine">
            <a:extLst>
              <a:ext uri="{FF2B5EF4-FFF2-40B4-BE49-F238E27FC236}">
                <a16:creationId xmlns:a16="http://schemas.microsoft.com/office/drawing/2014/main" id="{972F3CB7-77E0-4E8D-B02A-1DE86D4DD123}"/>
              </a:ext>
            </a:extLst>
          </p:cNvPr>
          <p:cNvPicPr/>
          <p:nvPr/>
        </p:nvPicPr>
        <p:blipFill rotWithShape="1">
          <a:blip r:embed="rId2" cstate="print">
            <a:extLst>
              <a:ext uri="{28A0092B-C50C-407E-A947-70E740481C1C}">
                <a14:useLocalDpi xmlns:a14="http://schemas.microsoft.com/office/drawing/2010/main" val="0"/>
              </a:ext>
            </a:extLst>
          </a:blip>
          <a:srcRect l="780" t="2077" r="32624" b="2207"/>
          <a:stretch/>
        </p:blipFill>
        <p:spPr bwMode="auto">
          <a:xfrm>
            <a:off x="-6361384" y="1216227"/>
            <a:ext cx="5472608" cy="4425546"/>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CCEA98AA-D3AA-42BB-A548-23A8B1A34A1E}"/>
              </a:ext>
            </a:extLst>
          </p:cNvPr>
          <p:cNvSpPr/>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9" name="Group 88">
            <a:extLst>
              <a:ext uri="{FF2B5EF4-FFF2-40B4-BE49-F238E27FC236}">
                <a16:creationId xmlns:a16="http://schemas.microsoft.com/office/drawing/2014/main" id="{D2F87102-EB72-42CF-B78C-E32C75F00F06}"/>
              </a:ext>
            </a:extLst>
          </p:cNvPr>
          <p:cNvGrpSpPr/>
          <p:nvPr/>
        </p:nvGrpSpPr>
        <p:grpSpPr>
          <a:xfrm>
            <a:off x="0" y="0"/>
            <a:ext cx="12192000" cy="6858000"/>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4" name="Rectangle 3">
              <a:extLst>
                <a:ext uri="{FF2B5EF4-FFF2-40B4-BE49-F238E27FC236}">
                  <a16:creationId xmlns:a16="http://schemas.microsoft.com/office/drawing/2014/main" id="{79C74086-AC0C-4954-BA95-FB18D436CEF2}"/>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D0F6664-A56F-4660-B80B-B1632A0A1920}"/>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151042D-32FF-49B9-B1DA-5839BE314D93}"/>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635CB3B-22A4-4B82-B92A-FAD5503C01F2}"/>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67C7D87-D39D-4725-B6B3-448F97E19E71}"/>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D9A19DC-6CAA-4D91-BEAB-0FC5DE85F0F4}"/>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A4068F7-F35C-4875-BDD1-4A2CDA5D3821}"/>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BA60D3B-EA1E-4C0E-9982-21B919D88920}"/>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6951671-6A9C-4967-B7DF-9D701C44AED6}"/>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7717FC7-679D-4934-B0AD-B18C52BF49A4}"/>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EA25B40-D9F4-48C2-B896-0D015F79C264}"/>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50863D4C-10C7-4048-A8F2-EFCF9C0E637E}"/>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747D4AC-27EA-4662-83B9-5BAAE743AC5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91A7729-BE85-4640-A9DD-FE71BC85AAA7}"/>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F782E45-9825-492B-8B16-5D1ED4C2C4C3}"/>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F190725-644D-46F7-91E7-0ED711C339C7}"/>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F6BE5A6-F1AF-4FD5-870E-5CDA1B82C149}"/>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0E1BA1F-0EF0-46BD-852C-3684FF66D938}"/>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8A1AEF4-C7CB-4358-BB69-BB4629966207}"/>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3955E44-580C-490A-96FA-8A5F3CCBB7D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FED1AD6-DF72-4D78-97EB-43C9E1BB8755}"/>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365DB28-3E8C-46E7-88B1-BA5D377FBC41}"/>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031BAF6-358F-49BC-913C-93F8FABF1F3F}"/>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F2212F-BB9B-4BBB-986A-1A2575DC0142}"/>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3122AE2-0AFA-468C-B6AF-02C7634770F7}"/>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0A194C39-25EA-4F6D-AF3B-48EBE6DBD18B}"/>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3203988-9D46-4885-9FE5-10DD801733AC}"/>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1C1A7999-E518-42F8-AFC5-8D7ED3E71E3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731F288-EAED-42FE-BF54-5B942EAC7585}"/>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CFEFDC2-0226-4B26-931A-A039D1D885FF}"/>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183A4D1-0174-4120-A189-30E285B7A214}"/>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D648DCC-2D3D-41A6-8CBC-764866B14C99}"/>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5016CB5-C8BC-48A0-9513-36C694C45D5B}"/>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D37FCC5-1B14-4CF8-B069-97E511D1046D}"/>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904499AD-032B-44D0-9EF5-674E51654573}"/>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1D9BB2C-9A1F-49E7-A2F7-8C9DFC21FF2E}"/>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AE10026D-A4DF-4CE5-AA91-C9739DB2275A}"/>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04459EF1-B1BF-45D7-9CF5-D20A282CD440}"/>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D2328298-3F86-4D5D-BE7F-BEC055926F24}"/>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F6F654D5-11F9-4614-BB10-2FE782ACBFE8}"/>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6F7D676E-CE1D-4905-8085-D3B87E509F8D}"/>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936AF712-2311-42AA-AB1D-02BB89AAFBAE}"/>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A3FE1F4A-DF26-4514-A813-5D9C9193F10D}"/>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7E0C19D-9A9D-41AC-929D-2B82A064116C}"/>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80015EB7-5D2B-4EC6-880D-39638E3B27DD}"/>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7D1B1E44-8611-4F22-8B02-AB55CCF8B996}"/>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949EF978-E772-4220-B23B-556722650B8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8F056F65-9ABC-4158-BCF3-DF02212F0C8E}"/>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5FE83E9F-330C-43C6-B74C-CD530541F19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75B66481-D231-4B8F-BA1E-FE69F2298D87}"/>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30EE9477-FA71-485A-B847-EC587A1DFFE1}"/>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10C864B-1628-43B7-8A66-96253742D111}"/>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0195BA07-A9AE-4978-80AA-C93C8EF2345F}"/>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251575E-C887-4E41-BA3C-19305336DE4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14132BC7-BFE9-4230-8871-CDB00AF0D79D}"/>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3AE5379-44E9-45D8-9AC3-2CD3454B3D7C}"/>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11EB8765-6DE7-4F37-BAA6-8D560E429ED5}"/>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B54069A-8756-44FC-BE49-0B6F2A78B837}"/>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63CDF0B-7B39-4A94-BEFC-67F4E8B03A5D}"/>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FE2F84E5-C3AD-4D87-8A82-7AE4391BD8A1}"/>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56F5E66B-7464-45FA-B1F0-3C7D29677D3A}"/>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6D8DF54F-2793-4C0E-9DFA-8751AF93C4D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35809178-BF90-47C5-83F4-932E5473C0DE}"/>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AF9AD65E-1973-405C-92C9-0E7718FB5DEA}"/>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CB1A9FEE-08C3-4921-A118-597F4BA3936E}"/>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2D626234-C01C-438E-962B-7BAB3D4F0067}"/>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46923775-4345-4034-BC75-79648F8AF614}"/>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E6EC9A5F-4A1F-4D95-9676-5D338D67D97E}"/>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2EBA3D0A-8272-4720-8965-459D5490529B}"/>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6E6FB019-89FE-4E7B-AED6-71AB47FA393A}"/>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F07C5FA-A989-4148-AF82-53BAC69838C0}"/>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074B44D8-BCBD-4313-84CF-9AABE88286A8}"/>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2024DBF7-FE25-4324-BAB6-BBAD84F753FF}"/>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5FAFBD3B-92AA-440D-8A09-F6C28A5715DD}"/>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02BA597B-21C0-4FEE-A3C0-78B266DDC1C2}"/>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DD00980-D6A8-45AD-B8E4-3BA9366021ED}"/>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4540B93A-881E-4681-A63C-77F0E892FCED}"/>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D4614C2D-72AD-4C50-A649-586C16EB72B1}"/>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A8BF8F4-8D23-4F18-A749-9D828F869E01}"/>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DAABD61E-BA33-4CB8-B9AA-E43611FF9F65}"/>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EF68B46-3A3A-4D3B-BE97-8F570D2BF037}"/>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A325003B-5D3B-414A-94DD-3F6804D5A1BD}"/>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D1785DCA-6D1E-4691-8E5C-5DE4837712D2}"/>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1B5CA6AA-C945-4151-BBC4-594CFC7F3179}"/>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0BDED016-63A7-4759-BB6A-C8F76BBCD1F7}"/>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8" name="TextBox 97">
            <a:extLst>
              <a:ext uri="{FF2B5EF4-FFF2-40B4-BE49-F238E27FC236}">
                <a16:creationId xmlns:a16="http://schemas.microsoft.com/office/drawing/2014/main" id="{6BB242DE-77D9-4439-A899-30352CF1EEB6}"/>
              </a:ext>
            </a:extLst>
          </p:cNvPr>
          <p:cNvSpPr txBox="1"/>
          <p:nvPr/>
        </p:nvSpPr>
        <p:spPr>
          <a:xfrm>
            <a:off x="1263452" y="4696115"/>
            <a:ext cx="7710966" cy="769441"/>
          </a:xfrm>
          <a:prstGeom prst="rect">
            <a:avLst/>
          </a:prstGeom>
          <a:noFill/>
        </p:spPr>
        <p:txBody>
          <a:bodyPr wrap="square" rtlCol="0">
            <a:spAutoFit/>
          </a:bodyPr>
          <a:lstStyle/>
          <a:p>
            <a:r>
              <a:rPr lang="en-GB"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FLOOR 6/Roof</a:t>
            </a:r>
          </a:p>
        </p:txBody>
      </p:sp>
    </p:spTree>
    <p:extLst>
      <p:ext uri="{BB962C8B-B14F-4D97-AF65-F5344CB8AC3E}">
        <p14:creationId xmlns:p14="http://schemas.microsoft.com/office/powerpoint/2010/main" val="420707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human resource machine">
            <a:extLst>
              <a:ext uri="{FF2B5EF4-FFF2-40B4-BE49-F238E27FC236}">
                <a16:creationId xmlns:a16="http://schemas.microsoft.com/office/drawing/2014/main" id="{972F3CB7-77E0-4E8D-B02A-1DE86D4DD123}"/>
              </a:ext>
            </a:extLst>
          </p:cNvPr>
          <p:cNvPicPr/>
          <p:nvPr/>
        </p:nvPicPr>
        <p:blipFill rotWithShape="1">
          <a:blip r:embed="rId2" cstate="print">
            <a:extLst>
              <a:ext uri="{28A0092B-C50C-407E-A947-70E740481C1C}">
                <a14:useLocalDpi xmlns:a14="http://schemas.microsoft.com/office/drawing/2010/main" val="0"/>
              </a:ext>
            </a:extLst>
          </a:blip>
          <a:srcRect l="780" t="2077" r="32624" b="2207"/>
          <a:stretch/>
        </p:blipFill>
        <p:spPr bwMode="auto">
          <a:xfrm>
            <a:off x="-5717643" y="1229240"/>
            <a:ext cx="5472608" cy="4425546"/>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CCEA98AA-D3AA-42BB-A548-23A8B1A34A1E}"/>
              </a:ext>
            </a:extLst>
          </p:cNvPr>
          <p:cNvSpPr/>
          <p:nvPr/>
        </p:nvSpPr>
        <p:spPr>
          <a:xfrm>
            <a:off x="0" y="0"/>
            <a:ext cx="12192000" cy="6858000"/>
          </a:xfrm>
          <a:prstGeom prst="rect">
            <a:avLst/>
          </a:prstGeom>
          <a:solidFill>
            <a:srgbClr val="9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9" name="Group 88">
            <a:extLst>
              <a:ext uri="{FF2B5EF4-FFF2-40B4-BE49-F238E27FC236}">
                <a16:creationId xmlns:a16="http://schemas.microsoft.com/office/drawing/2014/main" id="{D2F87102-EB72-42CF-B78C-E32C75F00F06}"/>
              </a:ext>
            </a:extLst>
          </p:cNvPr>
          <p:cNvGrpSpPr/>
          <p:nvPr/>
        </p:nvGrpSpPr>
        <p:grpSpPr>
          <a:xfrm>
            <a:off x="1168400" y="692696"/>
            <a:ext cx="9855200" cy="5377938"/>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4" name="Rectangle 3">
              <a:extLst>
                <a:ext uri="{FF2B5EF4-FFF2-40B4-BE49-F238E27FC236}">
                  <a16:creationId xmlns:a16="http://schemas.microsoft.com/office/drawing/2014/main" id="{79C74086-AC0C-4954-BA95-FB18D436CEF2}"/>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D0F6664-A56F-4660-B80B-B1632A0A1920}"/>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151042D-32FF-49B9-B1DA-5839BE314D93}"/>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635CB3B-22A4-4B82-B92A-FAD5503C01F2}"/>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67C7D87-D39D-4725-B6B3-448F97E19E71}"/>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D9A19DC-6CAA-4D91-BEAB-0FC5DE85F0F4}"/>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A4068F7-F35C-4875-BDD1-4A2CDA5D3821}"/>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BA60D3B-EA1E-4C0E-9982-21B919D88920}"/>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6951671-6A9C-4967-B7DF-9D701C44AED6}"/>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7717FC7-679D-4934-B0AD-B18C52BF49A4}"/>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EA25B40-D9F4-48C2-B896-0D015F79C264}"/>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50863D4C-10C7-4048-A8F2-EFCF9C0E637E}"/>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747D4AC-27EA-4662-83B9-5BAAE743AC5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91A7729-BE85-4640-A9DD-FE71BC85AAA7}"/>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F782E45-9825-492B-8B16-5D1ED4C2C4C3}"/>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F190725-644D-46F7-91E7-0ED711C339C7}"/>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F6BE5A6-F1AF-4FD5-870E-5CDA1B82C149}"/>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0E1BA1F-0EF0-46BD-852C-3684FF66D938}"/>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8A1AEF4-C7CB-4358-BB69-BB4629966207}"/>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3955E44-580C-490A-96FA-8A5F3CCBB7D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FED1AD6-DF72-4D78-97EB-43C9E1BB8755}"/>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365DB28-3E8C-46E7-88B1-BA5D377FBC41}"/>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031BAF6-358F-49BC-913C-93F8FABF1F3F}"/>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F2212F-BB9B-4BBB-986A-1A2575DC0142}"/>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3122AE2-0AFA-468C-B6AF-02C7634770F7}"/>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0A194C39-25EA-4F6D-AF3B-48EBE6DBD18B}"/>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3203988-9D46-4885-9FE5-10DD801733AC}"/>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1C1A7999-E518-42F8-AFC5-8D7ED3E71E3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731F288-EAED-42FE-BF54-5B942EAC7585}"/>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CFEFDC2-0226-4B26-931A-A039D1D885FF}"/>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183A4D1-0174-4120-A189-30E285B7A214}"/>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D648DCC-2D3D-41A6-8CBC-764866B14C99}"/>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5016CB5-C8BC-48A0-9513-36C694C45D5B}"/>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D37FCC5-1B14-4CF8-B069-97E511D1046D}"/>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904499AD-032B-44D0-9EF5-674E51654573}"/>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1D9BB2C-9A1F-49E7-A2F7-8C9DFC21FF2E}"/>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AE10026D-A4DF-4CE5-AA91-C9739DB2275A}"/>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04459EF1-B1BF-45D7-9CF5-D20A282CD440}"/>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D2328298-3F86-4D5D-BE7F-BEC055926F24}"/>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F6F654D5-11F9-4614-BB10-2FE782ACBFE8}"/>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6F7D676E-CE1D-4905-8085-D3B87E509F8D}"/>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936AF712-2311-42AA-AB1D-02BB89AAFBAE}"/>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A3FE1F4A-DF26-4514-A813-5D9C9193F10D}"/>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7E0C19D-9A9D-41AC-929D-2B82A064116C}"/>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80015EB7-5D2B-4EC6-880D-39638E3B27DD}"/>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7D1B1E44-8611-4F22-8B02-AB55CCF8B996}"/>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949EF978-E772-4220-B23B-556722650B8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8F056F65-9ABC-4158-BCF3-DF02212F0C8E}"/>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5FE83E9F-330C-43C6-B74C-CD530541F19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75B66481-D231-4B8F-BA1E-FE69F2298D87}"/>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30EE9477-FA71-485A-B847-EC587A1DFFE1}"/>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10C864B-1628-43B7-8A66-96253742D111}"/>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0195BA07-A9AE-4978-80AA-C93C8EF2345F}"/>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251575E-C887-4E41-BA3C-19305336DE4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14132BC7-BFE9-4230-8871-CDB00AF0D79D}"/>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3AE5379-44E9-45D8-9AC3-2CD3454B3D7C}"/>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11EB8765-6DE7-4F37-BAA6-8D560E429ED5}"/>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B54069A-8756-44FC-BE49-0B6F2A78B837}"/>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63CDF0B-7B39-4A94-BEFC-67F4E8B03A5D}"/>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FE2F84E5-C3AD-4D87-8A82-7AE4391BD8A1}"/>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56F5E66B-7464-45FA-B1F0-3C7D29677D3A}"/>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6D8DF54F-2793-4C0E-9DFA-8751AF93C4D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35809178-BF90-47C5-83F4-932E5473C0DE}"/>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AF9AD65E-1973-405C-92C9-0E7718FB5DEA}"/>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CB1A9FEE-08C3-4921-A118-597F4BA3936E}"/>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2D626234-C01C-438E-962B-7BAB3D4F0067}"/>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46923775-4345-4034-BC75-79648F8AF614}"/>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E6EC9A5F-4A1F-4D95-9676-5D338D67D97E}"/>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2EBA3D0A-8272-4720-8965-459D5490529B}"/>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6E6FB019-89FE-4E7B-AED6-71AB47FA393A}"/>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F07C5FA-A989-4148-AF82-53BAC69838C0}"/>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074B44D8-BCBD-4313-84CF-9AABE88286A8}"/>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2024DBF7-FE25-4324-BAB6-BBAD84F753FF}"/>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5FAFBD3B-92AA-440D-8A09-F6C28A5715DD}"/>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02BA597B-21C0-4FEE-A3C0-78B266DDC1C2}"/>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DD00980-D6A8-45AD-B8E4-3BA9366021ED}"/>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4540B93A-881E-4681-A63C-77F0E892FCED}"/>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D4614C2D-72AD-4C50-A649-586C16EB72B1}"/>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A8BF8F4-8D23-4F18-A749-9D828F869E01}"/>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DAABD61E-BA33-4CB8-B9AA-E43611FF9F65}"/>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EF68B46-3A3A-4D3B-BE97-8F570D2BF037}"/>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A325003B-5D3B-414A-94DD-3F6804D5A1BD}"/>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D1785DCA-6D1E-4691-8E5C-5DE4837712D2}"/>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1B5CA6AA-C945-4151-BBC4-594CFC7F3179}"/>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0BDED016-63A7-4759-BB6A-C8F76BBCD1F7}"/>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7" name="Group 96">
            <a:extLst>
              <a:ext uri="{FF2B5EF4-FFF2-40B4-BE49-F238E27FC236}">
                <a16:creationId xmlns:a16="http://schemas.microsoft.com/office/drawing/2014/main" id="{1DE62063-05A6-4975-9AEE-8B49BEAEDEF1}"/>
              </a:ext>
            </a:extLst>
          </p:cNvPr>
          <p:cNvGrpSpPr/>
          <p:nvPr/>
        </p:nvGrpSpPr>
        <p:grpSpPr>
          <a:xfrm>
            <a:off x="0" y="0"/>
            <a:ext cx="12192000" cy="6858000"/>
            <a:chOff x="0" y="0"/>
            <a:chExt cx="12192000" cy="6858000"/>
          </a:xfrm>
          <a:effectLst>
            <a:outerShdw blurRad="533400" algn="ctr" rotWithShape="0">
              <a:schemeClr val="tx1">
                <a:alpha val="20000"/>
              </a:schemeClr>
            </a:outerShdw>
          </a:effectLst>
        </p:grpSpPr>
        <p:sp>
          <p:nvSpPr>
            <p:cNvPr id="92" name="Rectangle 91">
              <a:extLst>
                <a:ext uri="{FF2B5EF4-FFF2-40B4-BE49-F238E27FC236}">
                  <a16:creationId xmlns:a16="http://schemas.microsoft.com/office/drawing/2014/main" id="{A1897102-1F82-4D3C-BBC3-73C234A457E3}"/>
                </a:ext>
              </a:extLst>
            </p:cNvPr>
            <p:cNvSpPr/>
            <p:nvPr/>
          </p:nvSpPr>
          <p:spPr>
            <a:xfrm>
              <a:off x="0" y="0"/>
              <a:ext cx="1168400" cy="6858000"/>
            </a:xfrm>
            <a:prstGeom prst="rect">
              <a:avLst/>
            </a:prstGeom>
            <a:solidFill>
              <a:srgbClr val="8D6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1C5B7983-88AB-425A-BC2D-7F24B22A1ED2}"/>
                </a:ext>
              </a:extLst>
            </p:cNvPr>
            <p:cNvSpPr/>
            <p:nvPr/>
          </p:nvSpPr>
          <p:spPr>
            <a:xfrm>
              <a:off x="11023600" y="0"/>
              <a:ext cx="1168400" cy="6858000"/>
            </a:xfrm>
            <a:prstGeom prst="rect">
              <a:avLst/>
            </a:prstGeom>
            <a:solidFill>
              <a:srgbClr val="8D6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rapezoid 89">
              <a:extLst>
                <a:ext uri="{FF2B5EF4-FFF2-40B4-BE49-F238E27FC236}">
                  <a16:creationId xmlns:a16="http://schemas.microsoft.com/office/drawing/2014/main" id="{B867BB3A-4F16-4F95-A4A0-1CD2A1E5DB0E}"/>
                </a:ext>
              </a:extLst>
            </p:cNvPr>
            <p:cNvSpPr/>
            <p:nvPr/>
          </p:nvSpPr>
          <p:spPr>
            <a:xfrm flipV="1">
              <a:off x="0" y="0"/>
              <a:ext cx="12192000" cy="1371600"/>
            </a:xfrm>
            <a:prstGeom prst="trapezoid">
              <a:avLst>
                <a:gd name="adj" fmla="val 85318"/>
              </a:avLst>
            </a:prstGeom>
            <a:solidFill>
              <a:srgbClr val="846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rapezoid 90">
              <a:extLst>
                <a:ext uri="{FF2B5EF4-FFF2-40B4-BE49-F238E27FC236}">
                  <a16:creationId xmlns:a16="http://schemas.microsoft.com/office/drawing/2014/main" id="{50A9B384-69A5-46B9-A8BB-5E24BFE79019}"/>
                </a:ext>
              </a:extLst>
            </p:cNvPr>
            <p:cNvSpPr/>
            <p:nvPr/>
          </p:nvSpPr>
          <p:spPr>
            <a:xfrm>
              <a:off x="0" y="5486400"/>
              <a:ext cx="12192000" cy="1371600"/>
            </a:xfrm>
            <a:prstGeom prst="trapezoid">
              <a:avLst>
                <a:gd name="adj" fmla="val 85318"/>
              </a:avLst>
            </a:prstGeom>
            <a:solidFill>
              <a:srgbClr val="947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4" name="Trapezoid 93">
            <a:extLst>
              <a:ext uri="{FF2B5EF4-FFF2-40B4-BE49-F238E27FC236}">
                <a16:creationId xmlns:a16="http://schemas.microsoft.com/office/drawing/2014/main" id="{57A570F2-7CF5-4F41-9A9D-C4F21B7A4132}"/>
              </a:ext>
            </a:extLst>
          </p:cNvPr>
          <p:cNvSpPr/>
          <p:nvPr/>
        </p:nvSpPr>
        <p:spPr>
          <a:xfrm flipV="1">
            <a:off x="2417482" y="145143"/>
            <a:ext cx="7357036" cy="1081314"/>
          </a:xfrm>
          <a:prstGeom prst="trapezoid">
            <a:avLst>
              <a:gd name="adj" fmla="val 49076"/>
            </a:avLst>
          </a:prstGeom>
          <a:solidFill>
            <a:srgbClr val="574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rapezoid 94">
            <a:extLst>
              <a:ext uri="{FF2B5EF4-FFF2-40B4-BE49-F238E27FC236}">
                <a16:creationId xmlns:a16="http://schemas.microsoft.com/office/drawing/2014/main" id="{FAAC3985-4A9F-4976-8EC1-73D6C8B3D474}"/>
              </a:ext>
            </a:extLst>
          </p:cNvPr>
          <p:cNvSpPr/>
          <p:nvPr/>
        </p:nvSpPr>
        <p:spPr>
          <a:xfrm flipV="1">
            <a:off x="2664374" y="232229"/>
            <a:ext cx="6888010" cy="896912"/>
          </a:xfrm>
          <a:prstGeom prst="trapezoid">
            <a:avLst>
              <a:gd name="adj" fmla="val 49076"/>
            </a:avLst>
          </a:prstGeom>
          <a:solidFill>
            <a:srgbClr val="C0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5018309-31AF-4922-B03A-62F3616E5BFF}"/>
              </a:ext>
            </a:extLst>
          </p:cNvPr>
          <p:cNvSpPr/>
          <p:nvPr/>
        </p:nvSpPr>
        <p:spPr>
          <a:xfrm>
            <a:off x="5994400" y="181757"/>
            <a:ext cx="203200" cy="985056"/>
          </a:xfrm>
          <a:prstGeom prst="rect">
            <a:avLst/>
          </a:prstGeom>
          <a:solidFill>
            <a:srgbClr val="574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3D66FF62-824E-469D-B887-76312774F1E1}"/>
              </a:ext>
            </a:extLst>
          </p:cNvPr>
          <p:cNvSpPr/>
          <p:nvPr/>
        </p:nvSpPr>
        <p:spPr>
          <a:xfrm>
            <a:off x="3091543" y="4437112"/>
            <a:ext cx="725714" cy="420915"/>
          </a:xfrm>
          <a:prstGeom prst="rect">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9" name="Picture 98" descr="A picture containing drawing&#10;&#10;Description automatically generated">
            <a:extLst>
              <a:ext uri="{FF2B5EF4-FFF2-40B4-BE49-F238E27FC236}">
                <a16:creationId xmlns:a16="http://schemas.microsoft.com/office/drawing/2014/main" id="{18552485-2DD5-4422-B7DB-86F17373462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6842" b="50688"/>
          <a:stretch/>
        </p:blipFill>
        <p:spPr>
          <a:xfrm>
            <a:off x="2918233" y="2925900"/>
            <a:ext cx="1015139" cy="1820272"/>
          </a:xfrm>
          <a:prstGeom prst="rect">
            <a:avLst/>
          </a:prstGeom>
        </p:spPr>
      </p:pic>
      <p:pic>
        <p:nvPicPr>
          <p:cNvPr id="100" name="Picture 99" descr="A picture containing drawing&#10;&#10;Description automatically generated">
            <a:extLst>
              <a:ext uri="{FF2B5EF4-FFF2-40B4-BE49-F238E27FC236}">
                <a16:creationId xmlns:a16="http://schemas.microsoft.com/office/drawing/2014/main" id="{564535DD-F81F-44B4-B96E-DECE1741246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576" t="49523" r="35134" b="2506"/>
          <a:stretch/>
        </p:blipFill>
        <p:spPr>
          <a:xfrm>
            <a:off x="4417977" y="3018970"/>
            <a:ext cx="957943" cy="1770743"/>
          </a:xfrm>
          <a:prstGeom prst="rect">
            <a:avLst/>
          </a:prstGeom>
        </p:spPr>
      </p:pic>
      <p:sp>
        <p:nvSpPr>
          <p:cNvPr id="102" name="Rectangle 101">
            <a:extLst>
              <a:ext uri="{FF2B5EF4-FFF2-40B4-BE49-F238E27FC236}">
                <a16:creationId xmlns:a16="http://schemas.microsoft.com/office/drawing/2014/main" id="{5C55B739-8786-4383-8F93-CE25D0537064}"/>
              </a:ext>
            </a:extLst>
          </p:cNvPr>
          <p:cNvSpPr/>
          <p:nvPr/>
        </p:nvSpPr>
        <p:spPr>
          <a:xfrm>
            <a:off x="4533580" y="4436415"/>
            <a:ext cx="725714" cy="420915"/>
          </a:xfrm>
          <a:prstGeom prst="rect">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455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EA98AA-D3AA-42BB-A548-23A8B1A34A1E}"/>
              </a:ext>
            </a:extLst>
          </p:cNvPr>
          <p:cNvSpPr/>
          <p:nvPr/>
        </p:nvSpPr>
        <p:spPr>
          <a:xfrm>
            <a:off x="0" y="0"/>
            <a:ext cx="12192000" cy="6858000"/>
          </a:xfrm>
          <a:prstGeom prst="rect">
            <a:avLst/>
          </a:prstGeom>
          <a:solidFill>
            <a:srgbClr val="92B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9" name="Group 88">
            <a:extLst>
              <a:ext uri="{FF2B5EF4-FFF2-40B4-BE49-F238E27FC236}">
                <a16:creationId xmlns:a16="http://schemas.microsoft.com/office/drawing/2014/main" id="{D2F87102-EB72-42CF-B78C-E32C75F00F06}"/>
              </a:ext>
            </a:extLst>
          </p:cNvPr>
          <p:cNvGrpSpPr/>
          <p:nvPr/>
        </p:nvGrpSpPr>
        <p:grpSpPr>
          <a:xfrm>
            <a:off x="1168400" y="692696"/>
            <a:ext cx="9855200" cy="5377938"/>
            <a:chOff x="0" y="0"/>
            <a:chExt cx="12241360" cy="7200800"/>
          </a:xfrm>
          <a:gradFill flip="none" rotWithShape="1">
            <a:gsLst>
              <a:gs pos="0">
                <a:schemeClr val="bg1">
                  <a:alpha val="10000"/>
                </a:schemeClr>
              </a:gs>
              <a:gs pos="100000">
                <a:schemeClr val="bg1">
                  <a:alpha val="0"/>
                </a:schemeClr>
              </a:gs>
            </a:gsLst>
            <a:lin ang="2700000" scaled="1"/>
            <a:tileRect/>
          </a:gradFill>
        </p:grpSpPr>
        <p:sp>
          <p:nvSpPr>
            <p:cNvPr id="4" name="Rectangle 3">
              <a:extLst>
                <a:ext uri="{FF2B5EF4-FFF2-40B4-BE49-F238E27FC236}">
                  <a16:creationId xmlns:a16="http://schemas.microsoft.com/office/drawing/2014/main" id="{79C74086-AC0C-4954-BA95-FB18D436CEF2}"/>
                </a:ext>
              </a:extLst>
            </p:cNvPr>
            <p:cNvSpPr/>
            <p:nvPr/>
          </p:nvSpPr>
          <p:spPr>
            <a:xfrm>
              <a:off x="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D0F6664-A56F-4660-B80B-B1632A0A1920}"/>
                </a:ext>
              </a:extLst>
            </p:cNvPr>
            <p:cNvSpPr/>
            <p:nvPr/>
          </p:nvSpPr>
          <p:spPr>
            <a:xfrm>
              <a:off x="7200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151042D-32FF-49B9-B1DA-5839BE314D93}"/>
                </a:ext>
              </a:extLst>
            </p:cNvPr>
            <p:cNvSpPr/>
            <p:nvPr/>
          </p:nvSpPr>
          <p:spPr>
            <a:xfrm>
              <a:off x="14401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635CB3B-22A4-4B82-B92A-FAD5503C01F2}"/>
                </a:ext>
              </a:extLst>
            </p:cNvPr>
            <p:cNvSpPr/>
            <p:nvPr/>
          </p:nvSpPr>
          <p:spPr>
            <a:xfrm>
              <a:off x="21602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67C7D87-D39D-4725-B6B3-448F97E19E71}"/>
                </a:ext>
              </a:extLst>
            </p:cNvPr>
            <p:cNvSpPr/>
            <p:nvPr/>
          </p:nvSpPr>
          <p:spPr>
            <a:xfrm>
              <a:off x="28803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D9A19DC-6CAA-4D91-BEAB-0FC5DE85F0F4}"/>
                </a:ext>
              </a:extLst>
            </p:cNvPr>
            <p:cNvSpPr/>
            <p:nvPr/>
          </p:nvSpPr>
          <p:spPr>
            <a:xfrm>
              <a:off x="36004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A4068F7-F35C-4875-BDD1-4A2CDA5D3821}"/>
                </a:ext>
              </a:extLst>
            </p:cNvPr>
            <p:cNvSpPr/>
            <p:nvPr/>
          </p:nvSpPr>
          <p:spPr>
            <a:xfrm>
              <a:off x="43204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BA60D3B-EA1E-4C0E-9982-21B919D88920}"/>
                </a:ext>
              </a:extLst>
            </p:cNvPr>
            <p:cNvSpPr/>
            <p:nvPr/>
          </p:nvSpPr>
          <p:spPr>
            <a:xfrm>
              <a:off x="504056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6951671-6A9C-4967-B7DF-9D701C44AED6}"/>
                </a:ext>
              </a:extLst>
            </p:cNvPr>
            <p:cNvSpPr/>
            <p:nvPr/>
          </p:nvSpPr>
          <p:spPr>
            <a:xfrm>
              <a:off x="576064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7717FC7-679D-4934-B0AD-B18C52BF49A4}"/>
                </a:ext>
              </a:extLst>
            </p:cNvPr>
            <p:cNvSpPr/>
            <p:nvPr/>
          </p:nvSpPr>
          <p:spPr>
            <a:xfrm>
              <a:off x="648072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EA25B40-D9F4-48C2-B896-0D015F79C264}"/>
                </a:ext>
              </a:extLst>
            </p:cNvPr>
            <p:cNvSpPr/>
            <p:nvPr/>
          </p:nvSpPr>
          <p:spPr>
            <a:xfrm>
              <a:off x="720080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50863D4C-10C7-4048-A8F2-EFCF9C0E637E}"/>
                </a:ext>
              </a:extLst>
            </p:cNvPr>
            <p:cNvSpPr/>
            <p:nvPr/>
          </p:nvSpPr>
          <p:spPr>
            <a:xfrm>
              <a:off x="792088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747D4AC-27EA-4662-83B9-5BAAE743AC56}"/>
                </a:ext>
              </a:extLst>
            </p:cNvPr>
            <p:cNvSpPr/>
            <p:nvPr/>
          </p:nvSpPr>
          <p:spPr>
            <a:xfrm>
              <a:off x="864096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91A7729-BE85-4640-A9DD-FE71BC85AAA7}"/>
                </a:ext>
              </a:extLst>
            </p:cNvPr>
            <p:cNvSpPr/>
            <p:nvPr/>
          </p:nvSpPr>
          <p:spPr>
            <a:xfrm>
              <a:off x="936104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F782E45-9825-492B-8B16-5D1ED4C2C4C3}"/>
                </a:ext>
              </a:extLst>
            </p:cNvPr>
            <p:cNvSpPr/>
            <p:nvPr/>
          </p:nvSpPr>
          <p:spPr>
            <a:xfrm>
              <a:off x="1008112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F190725-644D-46F7-91E7-0ED711C339C7}"/>
                </a:ext>
              </a:extLst>
            </p:cNvPr>
            <p:cNvSpPr/>
            <p:nvPr/>
          </p:nvSpPr>
          <p:spPr>
            <a:xfrm>
              <a:off x="10801200" y="7200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F6BE5A6-F1AF-4FD5-870E-5CDA1B82C149}"/>
                </a:ext>
              </a:extLst>
            </p:cNvPr>
            <p:cNvSpPr/>
            <p:nvPr/>
          </p:nvSpPr>
          <p:spPr>
            <a:xfrm>
              <a:off x="11521280" y="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0E1BA1F-0EF0-46BD-852C-3684FF66D938}"/>
                </a:ext>
              </a:extLst>
            </p:cNvPr>
            <p:cNvSpPr/>
            <p:nvPr/>
          </p:nvSpPr>
          <p:spPr>
            <a:xfrm>
              <a:off x="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8A1AEF4-C7CB-4358-BB69-BB4629966207}"/>
                </a:ext>
              </a:extLst>
            </p:cNvPr>
            <p:cNvSpPr/>
            <p:nvPr/>
          </p:nvSpPr>
          <p:spPr>
            <a:xfrm>
              <a:off x="7200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3955E44-580C-490A-96FA-8A5F3CCBB7D8}"/>
                </a:ext>
              </a:extLst>
            </p:cNvPr>
            <p:cNvSpPr/>
            <p:nvPr/>
          </p:nvSpPr>
          <p:spPr>
            <a:xfrm>
              <a:off x="14401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FED1AD6-DF72-4D78-97EB-43C9E1BB8755}"/>
                </a:ext>
              </a:extLst>
            </p:cNvPr>
            <p:cNvSpPr/>
            <p:nvPr/>
          </p:nvSpPr>
          <p:spPr>
            <a:xfrm>
              <a:off x="21602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365DB28-3E8C-46E7-88B1-BA5D377FBC41}"/>
                </a:ext>
              </a:extLst>
            </p:cNvPr>
            <p:cNvSpPr/>
            <p:nvPr/>
          </p:nvSpPr>
          <p:spPr>
            <a:xfrm>
              <a:off x="28803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031BAF6-358F-49BC-913C-93F8FABF1F3F}"/>
                </a:ext>
              </a:extLst>
            </p:cNvPr>
            <p:cNvSpPr/>
            <p:nvPr/>
          </p:nvSpPr>
          <p:spPr>
            <a:xfrm>
              <a:off x="36004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F2212F-BB9B-4BBB-986A-1A2575DC0142}"/>
                </a:ext>
              </a:extLst>
            </p:cNvPr>
            <p:cNvSpPr/>
            <p:nvPr/>
          </p:nvSpPr>
          <p:spPr>
            <a:xfrm>
              <a:off x="43204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3122AE2-0AFA-468C-B6AF-02C7634770F7}"/>
                </a:ext>
              </a:extLst>
            </p:cNvPr>
            <p:cNvSpPr/>
            <p:nvPr/>
          </p:nvSpPr>
          <p:spPr>
            <a:xfrm>
              <a:off x="504056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0A194C39-25EA-4F6D-AF3B-48EBE6DBD18B}"/>
                </a:ext>
              </a:extLst>
            </p:cNvPr>
            <p:cNvSpPr/>
            <p:nvPr/>
          </p:nvSpPr>
          <p:spPr>
            <a:xfrm>
              <a:off x="576064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3203988-9D46-4885-9FE5-10DD801733AC}"/>
                </a:ext>
              </a:extLst>
            </p:cNvPr>
            <p:cNvSpPr/>
            <p:nvPr/>
          </p:nvSpPr>
          <p:spPr>
            <a:xfrm>
              <a:off x="648072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1C1A7999-E518-42F8-AFC5-8D7ED3E71E33}"/>
                </a:ext>
              </a:extLst>
            </p:cNvPr>
            <p:cNvSpPr/>
            <p:nvPr/>
          </p:nvSpPr>
          <p:spPr>
            <a:xfrm>
              <a:off x="720080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731F288-EAED-42FE-BF54-5B942EAC7585}"/>
                </a:ext>
              </a:extLst>
            </p:cNvPr>
            <p:cNvSpPr/>
            <p:nvPr/>
          </p:nvSpPr>
          <p:spPr>
            <a:xfrm>
              <a:off x="792088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CFEFDC2-0226-4B26-931A-A039D1D885FF}"/>
                </a:ext>
              </a:extLst>
            </p:cNvPr>
            <p:cNvSpPr/>
            <p:nvPr/>
          </p:nvSpPr>
          <p:spPr>
            <a:xfrm>
              <a:off x="864096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183A4D1-0174-4120-A189-30E285B7A214}"/>
                </a:ext>
              </a:extLst>
            </p:cNvPr>
            <p:cNvSpPr/>
            <p:nvPr/>
          </p:nvSpPr>
          <p:spPr>
            <a:xfrm>
              <a:off x="936104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D648DCC-2D3D-41A6-8CBC-764866B14C99}"/>
                </a:ext>
              </a:extLst>
            </p:cNvPr>
            <p:cNvSpPr/>
            <p:nvPr/>
          </p:nvSpPr>
          <p:spPr>
            <a:xfrm>
              <a:off x="1008112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25016CB5-C8BC-48A0-9513-36C694C45D5B}"/>
                </a:ext>
              </a:extLst>
            </p:cNvPr>
            <p:cNvSpPr/>
            <p:nvPr/>
          </p:nvSpPr>
          <p:spPr>
            <a:xfrm>
              <a:off x="10801200" y="21602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D37FCC5-1B14-4CF8-B069-97E511D1046D}"/>
                </a:ext>
              </a:extLst>
            </p:cNvPr>
            <p:cNvSpPr/>
            <p:nvPr/>
          </p:nvSpPr>
          <p:spPr>
            <a:xfrm>
              <a:off x="11521280" y="14401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904499AD-032B-44D0-9EF5-674E51654573}"/>
                </a:ext>
              </a:extLst>
            </p:cNvPr>
            <p:cNvSpPr/>
            <p:nvPr/>
          </p:nvSpPr>
          <p:spPr>
            <a:xfrm>
              <a:off x="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1D9BB2C-9A1F-49E7-A2F7-8C9DFC21FF2E}"/>
                </a:ext>
              </a:extLst>
            </p:cNvPr>
            <p:cNvSpPr/>
            <p:nvPr/>
          </p:nvSpPr>
          <p:spPr>
            <a:xfrm>
              <a:off x="7200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AE10026D-A4DF-4CE5-AA91-C9739DB2275A}"/>
                </a:ext>
              </a:extLst>
            </p:cNvPr>
            <p:cNvSpPr/>
            <p:nvPr/>
          </p:nvSpPr>
          <p:spPr>
            <a:xfrm>
              <a:off x="14401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04459EF1-B1BF-45D7-9CF5-D20A282CD440}"/>
                </a:ext>
              </a:extLst>
            </p:cNvPr>
            <p:cNvSpPr/>
            <p:nvPr/>
          </p:nvSpPr>
          <p:spPr>
            <a:xfrm>
              <a:off x="21602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D2328298-3F86-4D5D-BE7F-BEC055926F24}"/>
                </a:ext>
              </a:extLst>
            </p:cNvPr>
            <p:cNvSpPr/>
            <p:nvPr/>
          </p:nvSpPr>
          <p:spPr>
            <a:xfrm>
              <a:off x="28803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F6F654D5-11F9-4614-BB10-2FE782ACBFE8}"/>
                </a:ext>
              </a:extLst>
            </p:cNvPr>
            <p:cNvSpPr/>
            <p:nvPr/>
          </p:nvSpPr>
          <p:spPr>
            <a:xfrm>
              <a:off x="36004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6F7D676E-CE1D-4905-8085-D3B87E509F8D}"/>
                </a:ext>
              </a:extLst>
            </p:cNvPr>
            <p:cNvSpPr/>
            <p:nvPr/>
          </p:nvSpPr>
          <p:spPr>
            <a:xfrm>
              <a:off x="43204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936AF712-2311-42AA-AB1D-02BB89AAFBAE}"/>
                </a:ext>
              </a:extLst>
            </p:cNvPr>
            <p:cNvSpPr/>
            <p:nvPr/>
          </p:nvSpPr>
          <p:spPr>
            <a:xfrm>
              <a:off x="504056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A3FE1F4A-DF26-4514-A813-5D9C9193F10D}"/>
                </a:ext>
              </a:extLst>
            </p:cNvPr>
            <p:cNvSpPr/>
            <p:nvPr/>
          </p:nvSpPr>
          <p:spPr>
            <a:xfrm>
              <a:off x="576064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7E0C19D-9A9D-41AC-929D-2B82A064116C}"/>
                </a:ext>
              </a:extLst>
            </p:cNvPr>
            <p:cNvSpPr/>
            <p:nvPr/>
          </p:nvSpPr>
          <p:spPr>
            <a:xfrm>
              <a:off x="648072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80015EB7-5D2B-4EC6-880D-39638E3B27DD}"/>
                </a:ext>
              </a:extLst>
            </p:cNvPr>
            <p:cNvSpPr/>
            <p:nvPr/>
          </p:nvSpPr>
          <p:spPr>
            <a:xfrm>
              <a:off x="720080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7D1B1E44-8611-4F22-8B02-AB55CCF8B996}"/>
                </a:ext>
              </a:extLst>
            </p:cNvPr>
            <p:cNvSpPr/>
            <p:nvPr/>
          </p:nvSpPr>
          <p:spPr>
            <a:xfrm>
              <a:off x="792088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949EF978-E772-4220-B23B-556722650B84}"/>
                </a:ext>
              </a:extLst>
            </p:cNvPr>
            <p:cNvSpPr/>
            <p:nvPr/>
          </p:nvSpPr>
          <p:spPr>
            <a:xfrm>
              <a:off x="864096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8F056F65-9ABC-4158-BCF3-DF02212F0C8E}"/>
                </a:ext>
              </a:extLst>
            </p:cNvPr>
            <p:cNvSpPr/>
            <p:nvPr/>
          </p:nvSpPr>
          <p:spPr>
            <a:xfrm>
              <a:off x="936104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5FE83E9F-330C-43C6-B74C-CD530541F19D}"/>
                </a:ext>
              </a:extLst>
            </p:cNvPr>
            <p:cNvSpPr/>
            <p:nvPr/>
          </p:nvSpPr>
          <p:spPr>
            <a:xfrm>
              <a:off x="1008112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75B66481-D231-4B8F-BA1E-FE69F2298D87}"/>
                </a:ext>
              </a:extLst>
            </p:cNvPr>
            <p:cNvSpPr/>
            <p:nvPr/>
          </p:nvSpPr>
          <p:spPr>
            <a:xfrm>
              <a:off x="10801200" y="360040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30EE9477-FA71-485A-B847-EC587A1DFFE1}"/>
                </a:ext>
              </a:extLst>
            </p:cNvPr>
            <p:cNvSpPr/>
            <p:nvPr/>
          </p:nvSpPr>
          <p:spPr>
            <a:xfrm>
              <a:off x="11521280" y="28803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10C864B-1628-43B7-8A66-96253742D111}"/>
                </a:ext>
              </a:extLst>
            </p:cNvPr>
            <p:cNvSpPr/>
            <p:nvPr/>
          </p:nvSpPr>
          <p:spPr>
            <a:xfrm>
              <a:off x="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0195BA07-A9AE-4978-80AA-C93C8EF2345F}"/>
                </a:ext>
              </a:extLst>
            </p:cNvPr>
            <p:cNvSpPr/>
            <p:nvPr/>
          </p:nvSpPr>
          <p:spPr>
            <a:xfrm>
              <a:off x="7200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B251575E-C887-4E41-BA3C-19305336DE47}"/>
                </a:ext>
              </a:extLst>
            </p:cNvPr>
            <p:cNvSpPr/>
            <p:nvPr/>
          </p:nvSpPr>
          <p:spPr>
            <a:xfrm>
              <a:off x="14401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14132BC7-BFE9-4230-8871-CDB00AF0D79D}"/>
                </a:ext>
              </a:extLst>
            </p:cNvPr>
            <p:cNvSpPr/>
            <p:nvPr/>
          </p:nvSpPr>
          <p:spPr>
            <a:xfrm>
              <a:off x="21602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3AE5379-44E9-45D8-9AC3-2CD3454B3D7C}"/>
                </a:ext>
              </a:extLst>
            </p:cNvPr>
            <p:cNvSpPr/>
            <p:nvPr/>
          </p:nvSpPr>
          <p:spPr>
            <a:xfrm>
              <a:off x="28803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11EB8765-6DE7-4F37-BAA6-8D560E429ED5}"/>
                </a:ext>
              </a:extLst>
            </p:cNvPr>
            <p:cNvSpPr/>
            <p:nvPr/>
          </p:nvSpPr>
          <p:spPr>
            <a:xfrm>
              <a:off x="36004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B54069A-8756-44FC-BE49-0B6F2A78B837}"/>
                </a:ext>
              </a:extLst>
            </p:cNvPr>
            <p:cNvSpPr/>
            <p:nvPr/>
          </p:nvSpPr>
          <p:spPr>
            <a:xfrm>
              <a:off x="43204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63CDF0B-7B39-4A94-BEFC-67F4E8B03A5D}"/>
                </a:ext>
              </a:extLst>
            </p:cNvPr>
            <p:cNvSpPr/>
            <p:nvPr/>
          </p:nvSpPr>
          <p:spPr>
            <a:xfrm>
              <a:off x="504056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FE2F84E5-C3AD-4D87-8A82-7AE4391BD8A1}"/>
                </a:ext>
              </a:extLst>
            </p:cNvPr>
            <p:cNvSpPr/>
            <p:nvPr/>
          </p:nvSpPr>
          <p:spPr>
            <a:xfrm>
              <a:off x="576064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56F5E66B-7464-45FA-B1F0-3C7D29677D3A}"/>
                </a:ext>
              </a:extLst>
            </p:cNvPr>
            <p:cNvSpPr/>
            <p:nvPr/>
          </p:nvSpPr>
          <p:spPr>
            <a:xfrm>
              <a:off x="648072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6D8DF54F-2793-4C0E-9DFA-8751AF93C4D4}"/>
                </a:ext>
              </a:extLst>
            </p:cNvPr>
            <p:cNvSpPr/>
            <p:nvPr/>
          </p:nvSpPr>
          <p:spPr>
            <a:xfrm>
              <a:off x="720080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35809178-BF90-47C5-83F4-932E5473C0DE}"/>
                </a:ext>
              </a:extLst>
            </p:cNvPr>
            <p:cNvSpPr/>
            <p:nvPr/>
          </p:nvSpPr>
          <p:spPr>
            <a:xfrm>
              <a:off x="792088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AF9AD65E-1973-405C-92C9-0E7718FB5DEA}"/>
                </a:ext>
              </a:extLst>
            </p:cNvPr>
            <p:cNvSpPr/>
            <p:nvPr/>
          </p:nvSpPr>
          <p:spPr>
            <a:xfrm>
              <a:off x="864096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CB1A9FEE-08C3-4921-A118-597F4BA3936E}"/>
                </a:ext>
              </a:extLst>
            </p:cNvPr>
            <p:cNvSpPr/>
            <p:nvPr/>
          </p:nvSpPr>
          <p:spPr>
            <a:xfrm>
              <a:off x="936104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2D626234-C01C-438E-962B-7BAB3D4F0067}"/>
                </a:ext>
              </a:extLst>
            </p:cNvPr>
            <p:cNvSpPr/>
            <p:nvPr/>
          </p:nvSpPr>
          <p:spPr>
            <a:xfrm>
              <a:off x="1008112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46923775-4345-4034-BC75-79648F8AF614}"/>
                </a:ext>
              </a:extLst>
            </p:cNvPr>
            <p:cNvSpPr/>
            <p:nvPr/>
          </p:nvSpPr>
          <p:spPr>
            <a:xfrm>
              <a:off x="10801200" y="504056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E6EC9A5F-4A1F-4D95-9676-5D338D67D97E}"/>
                </a:ext>
              </a:extLst>
            </p:cNvPr>
            <p:cNvSpPr/>
            <p:nvPr/>
          </p:nvSpPr>
          <p:spPr>
            <a:xfrm>
              <a:off x="11521280" y="432048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2EBA3D0A-8272-4720-8965-459D5490529B}"/>
                </a:ext>
              </a:extLst>
            </p:cNvPr>
            <p:cNvSpPr/>
            <p:nvPr/>
          </p:nvSpPr>
          <p:spPr>
            <a:xfrm>
              <a:off x="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6E6FB019-89FE-4E7B-AED6-71AB47FA393A}"/>
                </a:ext>
              </a:extLst>
            </p:cNvPr>
            <p:cNvSpPr/>
            <p:nvPr/>
          </p:nvSpPr>
          <p:spPr>
            <a:xfrm>
              <a:off x="7200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7F07C5FA-A989-4148-AF82-53BAC69838C0}"/>
                </a:ext>
              </a:extLst>
            </p:cNvPr>
            <p:cNvSpPr/>
            <p:nvPr/>
          </p:nvSpPr>
          <p:spPr>
            <a:xfrm>
              <a:off x="14401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074B44D8-BCBD-4313-84CF-9AABE88286A8}"/>
                </a:ext>
              </a:extLst>
            </p:cNvPr>
            <p:cNvSpPr/>
            <p:nvPr/>
          </p:nvSpPr>
          <p:spPr>
            <a:xfrm>
              <a:off x="21602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2024DBF7-FE25-4324-BAB6-BBAD84F753FF}"/>
                </a:ext>
              </a:extLst>
            </p:cNvPr>
            <p:cNvSpPr/>
            <p:nvPr/>
          </p:nvSpPr>
          <p:spPr>
            <a:xfrm>
              <a:off x="28803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5FAFBD3B-92AA-440D-8A09-F6C28A5715DD}"/>
                </a:ext>
              </a:extLst>
            </p:cNvPr>
            <p:cNvSpPr/>
            <p:nvPr/>
          </p:nvSpPr>
          <p:spPr>
            <a:xfrm>
              <a:off x="36004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02BA597B-21C0-4FEE-A3C0-78B266DDC1C2}"/>
                </a:ext>
              </a:extLst>
            </p:cNvPr>
            <p:cNvSpPr/>
            <p:nvPr/>
          </p:nvSpPr>
          <p:spPr>
            <a:xfrm>
              <a:off x="43204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DD00980-D6A8-45AD-B8E4-3BA9366021ED}"/>
                </a:ext>
              </a:extLst>
            </p:cNvPr>
            <p:cNvSpPr/>
            <p:nvPr/>
          </p:nvSpPr>
          <p:spPr>
            <a:xfrm>
              <a:off x="504056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4540B93A-881E-4681-A63C-77F0E892FCED}"/>
                </a:ext>
              </a:extLst>
            </p:cNvPr>
            <p:cNvSpPr/>
            <p:nvPr/>
          </p:nvSpPr>
          <p:spPr>
            <a:xfrm>
              <a:off x="576064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D4614C2D-72AD-4C50-A649-586C16EB72B1}"/>
                </a:ext>
              </a:extLst>
            </p:cNvPr>
            <p:cNvSpPr/>
            <p:nvPr/>
          </p:nvSpPr>
          <p:spPr>
            <a:xfrm>
              <a:off x="648072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A8BF8F4-8D23-4F18-A749-9D828F869E01}"/>
                </a:ext>
              </a:extLst>
            </p:cNvPr>
            <p:cNvSpPr/>
            <p:nvPr/>
          </p:nvSpPr>
          <p:spPr>
            <a:xfrm>
              <a:off x="720080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DAABD61E-BA33-4CB8-B9AA-E43611FF9F65}"/>
                </a:ext>
              </a:extLst>
            </p:cNvPr>
            <p:cNvSpPr/>
            <p:nvPr/>
          </p:nvSpPr>
          <p:spPr>
            <a:xfrm>
              <a:off x="792088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EF68B46-3A3A-4D3B-BE97-8F570D2BF037}"/>
                </a:ext>
              </a:extLst>
            </p:cNvPr>
            <p:cNvSpPr/>
            <p:nvPr/>
          </p:nvSpPr>
          <p:spPr>
            <a:xfrm>
              <a:off x="864096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A325003B-5D3B-414A-94DD-3F6804D5A1BD}"/>
                </a:ext>
              </a:extLst>
            </p:cNvPr>
            <p:cNvSpPr/>
            <p:nvPr/>
          </p:nvSpPr>
          <p:spPr>
            <a:xfrm>
              <a:off x="936104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D1785DCA-6D1E-4691-8E5C-5DE4837712D2}"/>
                </a:ext>
              </a:extLst>
            </p:cNvPr>
            <p:cNvSpPr/>
            <p:nvPr/>
          </p:nvSpPr>
          <p:spPr>
            <a:xfrm>
              <a:off x="1008112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1B5CA6AA-C945-4151-BBC4-594CFC7F3179}"/>
                </a:ext>
              </a:extLst>
            </p:cNvPr>
            <p:cNvSpPr/>
            <p:nvPr/>
          </p:nvSpPr>
          <p:spPr>
            <a:xfrm>
              <a:off x="10801200" y="648072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0BDED016-63A7-4759-BB6A-C8F76BBCD1F7}"/>
                </a:ext>
              </a:extLst>
            </p:cNvPr>
            <p:cNvSpPr/>
            <p:nvPr/>
          </p:nvSpPr>
          <p:spPr>
            <a:xfrm>
              <a:off x="11521280" y="5760640"/>
              <a:ext cx="720080"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7" name="Group 96">
            <a:extLst>
              <a:ext uri="{FF2B5EF4-FFF2-40B4-BE49-F238E27FC236}">
                <a16:creationId xmlns:a16="http://schemas.microsoft.com/office/drawing/2014/main" id="{1DE62063-05A6-4975-9AEE-8B49BEAEDEF1}"/>
              </a:ext>
            </a:extLst>
          </p:cNvPr>
          <p:cNvGrpSpPr/>
          <p:nvPr/>
        </p:nvGrpSpPr>
        <p:grpSpPr>
          <a:xfrm>
            <a:off x="0" y="0"/>
            <a:ext cx="12192000" cy="6858000"/>
            <a:chOff x="0" y="0"/>
            <a:chExt cx="12192000" cy="6858000"/>
          </a:xfrm>
          <a:effectLst>
            <a:outerShdw blurRad="533400" algn="ctr" rotWithShape="0">
              <a:schemeClr val="tx1">
                <a:alpha val="20000"/>
              </a:schemeClr>
            </a:outerShdw>
          </a:effectLst>
        </p:grpSpPr>
        <p:sp>
          <p:nvSpPr>
            <p:cNvPr id="92" name="Rectangle 91">
              <a:extLst>
                <a:ext uri="{FF2B5EF4-FFF2-40B4-BE49-F238E27FC236}">
                  <a16:creationId xmlns:a16="http://schemas.microsoft.com/office/drawing/2014/main" id="{A1897102-1F82-4D3C-BBC3-73C234A457E3}"/>
                </a:ext>
              </a:extLst>
            </p:cNvPr>
            <p:cNvSpPr/>
            <p:nvPr/>
          </p:nvSpPr>
          <p:spPr>
            <a:xfrm>
              <a:off x="0" y="0"/>
              <a:ext cx="1168400" cy="6858000"/>
            </a:xfrm>
            <a:prstGeom prst="rect">
              <a:avLst/>
            </a:prstGeom>
            <a:solidFill>
              <a:srgbClr val="8D6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1C5B7983-88AB-425A-BC2D-7F24B22A1ED2}"/>
                </a:ext>
              </a:extLst>
            </p:cNvPr>
            <p:cNvSpPr/>
            <p:nvPr/>
          </p:nvSpPr>
          <p:spPr>
            <a:xfrm>
              <a:off x="11023600" y="0"/>
              <a:ext cx="1168400" cy="6858000"/>
            </a:xfrm>
            <a:prstGeom prst="rect">
              <a:avLst/>
            </a:prstGeom>
            <a:solidFill>
              <a:srgbClr val="8D6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rapezoid 89">
              <a:extLst>
                <a:ext uri="{FF2B5EF4-FFF2-40B4-BE49-F238E27FC236}">
                  <a16:creationId xmlns:a16="http://schemas.microsoft.com/office/drawing/2014/main" id="{B867BB3A-4F16-4F95-A4A0-1CD2A1E5DB0E}"/>
                </a:ext>
              </a:extLst>
            </p:cNvPr>
            <p:cNvSpPr/>
            <p:nvPr/>
          </p:nvSpPr>
          <p:spPr>
            <a:xfrm flipV="1">
              <a:off x="0" y="0"/>
              <a:ext cx="12192000" cy="1371600"/>
            </a:xfrm>
            <a:prstGeom prst="trapezoid">
              <a:avLst>
                <a:gd name="adj" fmla="val 85318"/>
              </a:avLst>
            </a:prstGeom>
            <a:solidFill>
              <a:srgbClr val="846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rapezoid 90">
              <a:extLst>
                <a:ext uri="{FF2B5EF4-FFF2-40B4-BE49-F238E27FC236}">
                  <a16:creationId xmlns:a16="http://schemas.microsoft.com/office/drawing/2014/main" id="{50A9B384-69A5-46B9-A8BB-5E24BFE79019}"/>
                </a:ext>
              </a:extLst>
            </p:cNvPr>
            <p:cNvSpPr/>
            <p:nvPr/>
          </p:nvSpPr>
          <p:spPr>
            <a:xfrm>
              <a:off x="0" y="5486400"/>
              <a:ext cx="12192000" cy="1371600"/>
            </a:xfrm>
            <a:prstGeom prst="trapezoid">
              <a:avLst>
                <a:gd name="adj" fmla="val 85318"/>
              </a:avLst>
            </a:prstGeom>
            <a:solidFill>
              <a:srgbClr val="947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4" name="Trapezoid 93">
            <a:extLst>
              <a:ext uri="{FF2B5EF4-FFF2-40B4-BE49-F238E27FC236}">
                <a16:creationId xmlns:a16="http://schemas.microsoft.com/office/drawing/2014/main" id="{57A570F2-7CF5-4F41-9A9D-C4F21B7A4132}"/>
              </a:ext>
            </a:extLst>
          </p:cNvPr>
          <p:cNvSpPr/>
          <p:nvPr/>
        </p:nvSpPr>
        <p:spPr>
          <a:xfrm flipV="1">
            <a:off x="2417482" y="145143"/>
            <a:ext cx="7357036" cy="1081314"/>
          </a:xfrm>
          <a:prstGeom prst="trapezoid">
            <a:avLst>
              <a:gd name="adj" fmla="val 49076"/>
            </a:avLst>
          </a:prstGeom>
          <a:solidFill>
            <a:srgbClr val="574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rapezoid 94">
            <a:extLst>
              <a:ext uri="{FF2B5EF4-FFF2-40B4-BE49-F238E27FC236}">
                <a16:creationId xmlns:a16="http://schemas.microsoft.com/office/drawing/2014/main" id="{FAAC3985-4A9F-4976-8EC1-73D6C8B3D474}"/>
              </a:ext>
            </a:extLst>
          </p:cNvPr>
          <p:cNvSpPr/>
          <p:nvPr/>
        </p:nvSpPr>
        <p:spPr>
          <a:xfrm flipV="1">
            <a:off x="2664374" y="232229"/>
            <a:ext cx="6888010" cy="896912"/>
          </a:xfrm>
          <a:prstGeom prst="trapezoid">
            <a:avLst>
              <a:gd name="adj" fmla="val 49076"/>
            </a:avLst>
          </a:prstGeom>
          <a:solidFill>
            <a:srgbClr val="C0D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65018309-31AF-4922-B03A-62F3616E5BFF}"/>
              </a:ext>
            </a:extLst>
          </p:cNvPr>
          <p:cNvSpPr/>
          <p:nvPr/>
        </p:nvSpPr>
        <p:spPr>
          <a:xfrm>
            <a:off x="5994400" y="181757"/>
            <a:ext cx="203200" cy="985056"/>
          </a:xfrm>
          <a:prstGeom prst="rect">
            <a:avLst/>
          </a:prstGeom>
          <a:solidFill>
            <a:srgbClr val="574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3D66FF62-824E-469D-B887-76312774F1E1}"/>
              </a:ext>
            </a:extLst>
          </p:cNvPr>
          <p:cNvSpPr/>
          <p:nvPr/>
        </p:nvSpPr>
        <p:spPr>
          <a:xfrm>
            <a:off x="1651383" y="3644068"/>
            <a:ext cx="725714" cy="420915"/>
          </a:xfrm>
          <a:prstGeom prst="rect">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9" name="Picture 98" descr="A picture containing drawing&#10;&#10;Description automatically generated">
            <a:extLst>
              <a:ext uri="{FF2B5EF4-FFF2-40B4-BE49-F238E27FC236}">
                <a16:creationId xmlns:a16="http://schemas.microsoft.com/office/drawing/2014/main" id="{18552485-2DD5-4422-B7DB-86F17373462F}"/>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66842" b="50688"/>
          <a:stretch/>
        </p:blipFill>
        <p:spPr>
          <a:xfrm>
            <a:off x="1478073" y="2132856"/>
            <a:ext cx="1015139" cy="1820272"/>
          </a:xfrm>
          <a:prstGeom prst="rect">
            <a:avLst/>
          </a:prstGeom>
        </p:spPr>
      </p:pic>
      <p:pic>
        <p:nvPicPr>
          <p:cNvPr id="100" name="Picture 99" descr="A picture containing drawing&#10;&#10;Description automatically generated">
            <a:extLst>
              <a:ext uri="{FF2B5EF4-FFF2-40B4-BE49-F238E27FC236}">
                <a16:creationId xmlns:a16="http://schemas.microsoft.com/office/drawing/2014/main" id="{564535DD-F81F-44B4-B96E-DECE1741246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3576" t="49523" r="35134" b="2506"/>
          <a:stretch/>
        </p:blipFill>
        <p:spPr>
          <a:xfrm>
            <a:off x="2977817" y="2225926"/>
            <a:ext cx="957943" cy="1770743"/>
          </a:xfrm>
          <a:prstGeom prst="rect">
            <a:avLst/>
          </a:prstGeom>
        </p:spPr>
      </p:pic>
      <p:sp>
        <p:nvSpPr>
          <p:cNvPr id="102" name="Rectangle 101">
            <a:extLst>
              <a:ext uri="{FF2B5EF4-FFF2-40B4-BE49-F238E27FC236}">
                <a16:creationId xmlns:a16="http://schemas.microsoft.com/office/drawing/2014/main" id="{5C55B739-8786-4383-8F93-CE25D0537064}"/>
              </a:ext>
            </a:extLst>
          </p:cNvPr>
          <p:cNvSpPr/>
          <p:nvPr/>
        </p:nvSpPr>
        <p:spPr>
          <a:xfrm>
            <a:off x="3093420" y="3643371"/>
            <a:ext cx="725714" cy="420915"/>
          </a:xfrm>
          <a:prstGeom prst="rect">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p:cNvSpPr/>
          <p:nvPr/>
        </p:nvSpPr>
        <p:spPr>
          <a:xfrm>
            <a:off x="219919" y="115747"/>
            <a:ext cx="11713580" cy="4629873"/>
          </a:xfrm>
          <a:prstGeom prst="rect">
            <a:avLst/>
          </a:prstGeom>
          <a:solidFill>
            <a:srgbClr val="FF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latin typeface="Open Sans" panose="020B0606030504020204" pitchFamily="34" charset="0"/>
                <a:ea typeface="Open Sans" panose="020B0606030504020204" pitchFamily="34" charset="0"/>
                <a:cs typeface="Open Sans" panose="020B0606030504020204" pitchFamily="34" charset="0"/>
              </a:rPr>
              <a:t>Interactable Area</a:t>
            </a:r>
          </a:p>
        </p:txBody>
      </p:sp>
      <p:sp>
        <p:nvSpPr>
          <p:cNvPr id="104" name="Rounded Rectangle 103"/>
          <p:cNvSpPr/>
          <p:nvPr/>
        </p:nvSpPr>
        <p:spPr>
          <a:xfrm>
            <a:off x="335360" y="4425282"/>
            <a:ext cx="2333142" cy="1668014"/>
          </a:xfrm>
          <a:prstGeom prst="roundRect">
            <a:avLst>
              <a:gd name="adj" fmla="val 2658"/>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t"/>
          <a:lstStyle/>
          <a:p>
            <a:pPr algn="ctr"/>
            <a:r>
              <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Character Name</a:t>
            </a:r>
          </a:p>
        </p:txBody>
      </p:sp>
      <p:sp>
        <p:nvSpPr>
          <p:cNvPr id="98" name="Rounded Rectangle 97"/>
          <p:cNvSpPr/>
          <p:nvPr/>
        </p:nvSpPr>
        <p:spPr>
          <a:xfrm>
            <a:off x="335360" y="4857330"/>
            <a:ext cx="11521280" cy="1668014"/>
          </a:xfrm>
          <a:prstGeom prst="roundRect">
            <a:avLst>
              <a:gd name="adj" fmla="val 2658"/>
            </a:avLst>
          </a:prstGeom>
          <a:gradFill>
            <a:gsLst>
              <a:gs pos="0">
                <a:srgbClr val="CFCABB"/>
              </a:gs>
              <a:gs pos="20000">
                <a:srgbClr val="E2DFD6"/>
              </a:gs>
              <a:gs pos="100000">
                <a:srgbClr val="E2DFD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TextBox 104"/>
          <p:cNvSpPr txBox="1"/>
          <p:nvPr/>
        </p:nvSpPr>
        <p:spPr>
          <a:xfrm>
            <a:off x="442840" y="4921271"/>
            <a:ext cx="11197776" cy="923330"/>
          </a:xfrm>
          <a:prstGeom prst="rect">
            <a:avLst/>
          </a:prstGeom>
          <a:noFill/>
        </p:spPr>
        <p:txBody>
          <a:bodyPr wrap="square" rtlCol="0">
            <a:spAutoFit/>
          </a:bodyPr>
          <a:lstStyle/>
          <a:p>
            <a:pPr algn="just"/>
            <a:r>
              <a:rPr lang="en-GB" dirty="0">
                <a:solidFill>
                  <a:schemeClr val="tx1">
                    <a:lumMod val="65000"/>
                    <a:lumOff val="35000"/>
                  </a:schemeClr>
                </a:solidFill>
                <a:latin typeface="Open Sans" panose="020B0606030504020204" pitchFamily="34" charset="0"/>
              </a:rPr>
              <a:t>Lorem ipsum </a:t>
            </a:r>
            <a:r>
              <a:rPr lang="en-GB" dirty="0" err="1">
                <a:solidFill>
                  <a:schemeClr val="tx1">
                    <a:lumMod val="65000"/>
                    <a:lumOff val="35000"/>
                  </a:schemeClr>
                </a:solidFill>
                <a:latin typeface="Open Sans" panose="020B0606030504020204" pitchFamily="34" charset="0"/>
              </a:rPr>
              <a:t>dolor</a:t>
            </a:r>
            <a:r>
              <a:rPr lang="en-GB" dirty="0">
                <a:solidFill>
                  <a:schemeClr val="tx1">
                    <a:lumMod val="65000"/>
                    <a:lumOff val="35000"/>
                  </a:schemeClr>
                </a:solidFill>
                <a:latin typeface="Open Sans" panose="020B0606030504020204" pitchFamily="34" charset="0"/>
              </a:rPr>
              <a:t> sit </a:t>
            </a:r>
            <a:r>
              <a:rPr lang="en-GB" dirty="0" err="1">
                <a:solidFill>
                  <a:schemeClr val="tx1">
                    <a:lumMod val="65000"/>
                    <a:lumOff val="35000"/>
                  </a:schemeClr>
                </a:solidFill>
                <a:latin typeface="Open Sans" panose="020B0606030504020204" pitchFamily="34" charset="0"/>
              </a:rPr>
              <a:t>amet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consectetur</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adipiscing</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elit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Vivamus</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eleifend</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hendrerit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vehicula</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Sed</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sollicitudin</a:t>
            </a:r>
            <a:r>
              <a:rPr lang="en-GB" dirty="0">
                <a:solidFill>
                  <a:schemeClr val="tx1">
                    <a:lumMod val="65000"/>
                    <a:lumOff val="35000"/>
                  </a:schemeClr>
                </a:solidFill>
                <a:latin typeface="Open Sans" panose="020B0606030504020204" pitchFamily="34" charset="0"/>
              </a:rPr>
              <a:t> ligula </a:t>
            </a:r>
            <a:r>
              <a:rPr lang="en-GB" dirty="0" err="1">
                <a:solidFill>
                  <a:schemeClr val="tx1">
                    <a:lumMod val="65000"/>
                    <a:lumOff val="35000"/>
                  </a:schemeClr>
                </a:solidFill>
                <a:latin typeface="Open Sans" panose="020B0606030504020204" pitchFamily="34" charset="0"/>
              </a:rPr>
              <a:t>ut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lobortis</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lacinia</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Nullam</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ullamcorper</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nibh</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sed</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leo</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ultrices</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viverra</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Praesent</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sagittis</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sapien</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eget</a:t>
            </a:r>
            <a:r>
              <a:rPr lang="en-GB" dirty="0">
                <a:solidFill>
                  <a:schemeClr val="tx1">
                    <a:lumMod val="65000"/>
                    <a:lumOff val="35000"/>
                  </a:schemeClr>
                </a:solidFill>
                <a:latin typeface="Open Sans" panose="020B0606030504020204" pitchFamily="34" charset="0"/>
              </a:rPr>
              <a:t> convallis pharetra, </a:t>
            </a:r>
            <a:r>
              <a:rPr lang="en-GB" dirty="0" err="1">
                <a:solidFill>
                  <a:schemeClr val="tx1">
                    <a:lumMod val="65000"/>
                    <a:lumOff val="35000"/>
                  </a:schemeClr>
                </a:solidFill>
                <a:latin typeface="Open Sans" panose="020B0606030504020204" pitchFamily="34" charset="0"/>
              </a:rPr>
              <a:t>felis</a:t>
            </a:r>
            <a:r>
              <a:rPr lang="en-GB" dirty="0">
                <a:solidFill>
                  <a:schemeClr val="tx1">
                    <a:lumMod val="65000"/>
                    <a:lumOff val="35000"/>
                  </a:schemeClr>
                </a:solidFill>
                <a:latin typeface="Open Sans" panose="020B0606030504020204" pitchFamily="34" charset="0"/>
              </a:rPr>
              <a:t> ex </a:t>
            </a:r>
            <a:r>
              <a:rPr lang="en-GB" dirty="0" err="1">
                <a:solidFill>
                  <a:schemeClr val="tx1">
                    <a:lumMod val="65000"/>
                    <a:lumOff val="35000"/>
                  </a:schemeClr>
                </a:solidFill>
                <a:latin typeface="Open Sans" panose="020B0606030504020204" pitchFamily="34" charset="0"/>
              </a:rPr>
              <a:t>interdum</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enim</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vel</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elementum</a:t>
            </a:r>
            <a:r>
              <a:rPr lang="en-GB" dirty="0">
                <a:solidFill>
                  <a:schemeClr val="tx1">
                    <a:lumMod val="65000"/>
                    <a:lumOff val="35000"/>
                  </a:schemeClr>
                </a:solidFill>
                <a:latin typeface="Open Sans" panose="020B0606030504020204" pitchFamily="34" charset="0"/>
              </a:rPr>
              <a:t> lorem </a:t>
            </a:r>
            <a:r>
              <a:rPr lang="en-GB" dirty="0" err="1">
                <a:solidFill>
                  <a:schemeClr val="tx1">
                    <a:lumMod val="65000"/>
                    <a:lumOff val="35000"/>
                  </a:schemeClr>
                </a:solidFill>
                <a:latin typeface="Open Sans" panose="020B0606030504020204" pitchFamily="34" charset="0"/>
              </a:rPr>
              <a:t>orci</a:t>
            </a:r>
            <a:r>
              <a:rPr lang="en-GB" dirty="0">
                <a:solidFill>
                  <a:schemeClr val="tx1">
                    <a:lumMod val="65000"/>
                    <a:lumOff val="35000"/>
                  </a:schemeClr>
                </a:solidFill>
                <a:latin typeface="Open Sans" panose="020B0606030504020204" pitchFamily="34" charset="0"/>
              </a:rPr>
              <a:t> vitae </a:t>
            </a:r>
            <a:r>
              <a:rPr lang="en-GB" dirty="0" err="1">
                <a:solidFill>
                  <a:schemeClr val="tx1">
                    <a:lumMod val="65000"/>
                    <a:lumOff val="35000"/>
                  </a:schemeClr>
                </a:solidFill>
                <a:latin typeface="Open Sans" panose="020B0606030504020204" pitchFamily="34" charset="0"/>
              </a:rPr>
              <a:t>nulla</a:t>
            </a:r>
            <a:r>
              <a:rPr lang="en-GB" dirty="0">
                <a:solidFill>
                  <a:schemeClr val="tx1">
                    <a:lumMod val="65000"/>
                    <a:lumOff val="35000"/>
                  </a:schemeClr>
                </a:solidFill>
                <a:latin typeface="Open Sans" panose="020B0606030504020204" pitchFamily="34" charset="0"/>
              </a:rPr>
              <a:t>. </a:t>
            </a:r>
            <a:r>
              <a:rPr lang="en-GB" dirty="0" err="1">
                <a:solidFill>
                  <a:schemeClr val="tx1">
                    <a:lumMod val="65000"/>
                    <a:lumOff val="35000"/>
                  </a:schemeClr>
                </a:solidFill>
                <a:latin typeface="Open Sans" panose="020B0606030504020204" pitchFamily="34" charset="0"/>
              </a:rPr>
              <a:t>Etiam</a:t>
            </a:r>
            <a:r>
              <a:rPr lang="en-GB" dirty="0">
                <a:solidFill>
                  <a:schemeClr val="tx1">
                    <a:lumMod val="65000"/>
                    <a:lumOff val="35000"/>
                  </a:schemeClr>
                </a:solidFill>
                <a:latin typeface="Open Sans" panose="020B0606030504020204" pitchFamily="34" charset="0"/>
              </a:rPr>
              <a:t>…</a:t>
            </a:r>
          </a:p>
        </p:txBody>
      </p:sp>
      <p:sp>
        <p:nvSpPr>
          <p:cNvPr id="106" name="Rounded Rectangle 105"/>
          <p:cNvSpPr/>
          <p:nvPr/>
        </p:nvSpPr>
        <p:spPr>
          <a:xfrm>
            <a:off x="512760" y="5897885"/>
            <a:ext cx="2333142" cy="474550"/>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Option 1</a:t>
            </a:r>
          </a:p>
        </p:txBody>
      </p:sp>
      <p:sp>
        <p:nvSpPr>
          <p:cNvPr id="107" name="Rounded Rectangle 106"/>
          <p:cNvSpPr/>
          <p:nvPr/>
        </p:nvSpPr>
        <p:spPr>
          <a:xfrm>
            <a:off x="2962242" y="5900271"/>
            <a:ext cx="2333142" cy="474550"/>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Option 2</a:t>
            </a:r>
          </a:p>
        </p:txBody>
      </p:sp>
      <p:sp>
        <p:nvSpPr>
          <p:cNvPr id="108" name="Rounded Rectangle 107"/>
          <p:cNvSpPr/>
          <p:nvPr/>
        </p:nvSpPr>
        <p:spPr>
          <a:xfrm>
            <a:off x="5411724" y="5902657"/>
            <a:ext cx="2333142" cy="474550"/>
          </a:xfrm>
          <a:prstGeom prst="roundRect">
            <a:avLst>
              <a:gd name="adj" fmla="val 12414"/>
            </a:avLst>
          </a:prstGeom>
          <a:solidFill>
            <a:srgbClr val="C6BFAE"/>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GB"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Option 3</a:t>
            </a:r>
          </a:p>
        </p:txBody>
      </p:sp>
      <p:sp>
        <p:nvSpPr>
          <p:cNvPr id="112" name="TextBox 111"/>
          <p:cNvSpPr txBox="1"/>
          <p:nvPr/>
        </p:nvSpPr>
        <p:spPr>
          <a:xfrm>
            <a:off x="8549381" y="6125873"/>
            <a:ext cx="3278734" cy="338554"/>
          </a:xfrm>
          <a:prstGeom prst="rect">
            <a:avLst/>
          </a:prstGeom>
          <a:noFill/>
        </p:spPr>
        <p:txBody>
          <a:bodyPr wrap="square" rtlCol="0">
            <a:spAutoFit/>
          </a:bodyPr>
          <a:lstStyle/>
          <a:p>
            <a:r>
              <a:rPr lang="en-GB" sz="1600" dirty="0">
                <a:latin typeface="Open Sans" panose="020B0606030504020204" pitchFamily="34" charset="0"/>
                <a:ea typeface="Open Sans" panose="020B0606030504020204" pitchFamily="34" charset="0"/>
                <a:cs typeface="Open Sans" panose="020B0606030504020204" pitchFamily="34" charset="0"/>
              </a:rPr>
              <a:t>Buttons or input field</a:t>
            </a:r>
          </a:p>
        </p:txBody>
      </p:sp>
      <p:cxnSp>
        <p:nvCxnSpPr>
          <p:cNvPr id="113" name="Straight Arrow Connector 112"/>
          <p:cNvCxnSpPr/>
          <p:nvPr/>
        </p:nvCxnSpPr>
        <p:spPr>
          <a:xfrm flipH="1" flipV="1">
            <a:off x="7836061" y="6088284"/>
            <a:ext cx="694481" cy="162045"/>
          </a:xfrm>
          <a:prstGeom prst="straightConnector1">
            <a:avLst/>
          </a:prstGeom>
          <a:ln w="57150" cap="rnd">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6878276" y="3591595"/>
            <a:ext cx="3278734" cy="584775"/>
          </a:xfrm>
          <a:prstGeom prst="rect">
            <a:avLst/>
          </a:prstGeom>
          <a:noFill/>
        </p:spPr>
        <p:txBody>
          <a:bodyPr wrap="square" rtlCol="0">
            <a:spAutoFit/>
          </a:bodyPr>
          <a:lstStyle/>
          <a:p>
            <a:r>
              <a:rPr lang="en-GB" sz="1600" dirty="0">
                <a:latin typeface="Open Sans" panose="020B0606030504020204" pitchFamily="34" charset="0"/>
                <a:ea typeface="Open Sans" panose="020B0606030504020204" pitchFamily="34" charset="0"/>
                <a:cs typeface="Open Sans" panose="020B0606030504020204" pitchFamily="34" charset="0"/>
              </a:rPr>
              <a:t>Text appears with printing sound/animation?</a:t>
            </a:r>
          </a:p>
        </p:txBody>
      </p:sp>
      <p:cxnSp>
        <p:nvCxnSpPr>
          <p:cNvPr id="111" name="Straight Arrow Connector 110"/>
          <p:cNvCxnSpPr/>
          <p:nvPr/>
        </p:nvCxnSpPr>
        <p:spPr>
          <a:xfrm flipH="1">
            <a:off x="7604567" y="4176370"/>
            <a:ext cx="219011" cy="592400"/>
          </a:xfrm>
          <a:prstGeom prst="straightConnector1">
            <a:avLst/>
          </a:prstGeom>
          <a:ln w="57150" cap="rnd">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329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3357</TotalTime>
  <Words>1776</Words>
  <Application>Microsoft Office PowerPoint</Application>
  <PresentationFormat>Widescreen</PresentationFormat>
  <Paragraphs>227</Paragraphs>
  <Slides>35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Calibri</vt:lpstr>
      <vt:lpstr>Calibri Light</vt:lpstr>
      <vt:lpstr>Impact</vt:lpstr>
      <vt:lpstr>Montserrat</vt:lpstr>
      <vt:lpstr>Open Sans</vt:lpstr>
      <vt:lpstr>Open Sans Extrabold</vt:lpstr>
      <vt:lpstr>Open Sans Semibold</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Allen</dc:creator>
  <cp:lastModifiedBy>Joe Allen</cp:lastModifiedBy>
  <cp:revision>166</cp:revision>
  <dcterms:created xsi:type="dcterms:W3CDTF">2019-09-26T19:49:36Z</dcterms:created>
  <dcterms:modified xsi:type="dcterms:W3CDTF">2019-10-31T14:12:03Z</dcterms:modified>
</cp:coreProperties>
</file>